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660" r:id="rId2"/>
  </p:sldMasterIdLst>
  <p:sldIdLst>
    <p:sldId id="260" r:id="rId3"/>
    <p:sldId id="259" r:id="rId4"/>
    <p:sldId id="262" r:id="rId5"/>
    <p:sldId id="261" r:id="rId6"/>
    <p:sldId id="263" r:id="rId7"/>
    <p:sldId id="264" r:id="rId8"/>
    <p:sldId id="266" r:id="rId9"/>
    <p:sldId id="268" r:id="rId10"/>
    <p:sldId id="273" r:id="rId11"/>
    <p:sldId id="267" r:id="rId12"/>
    <p:sldId id="265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14685B-239D-4C3D-B8E7-D3B7408EF9B6}" v="225" dt="2020-06-26T20:31:11.234"/>
    <p1510:client id="{A67DCC23-0166-4707-BC77-CEC7C87DB1B3}" v="707" dt="2020-06-26T23:47:20.4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60"/>
  </p:normalViewPr>
  <p:slideViewPr>
    <p:cSldViewPr>
      <p:cViewPr varScale="1">
        <p:scale>
          <a:sx n="63" d="100"/>
          <a:sy n="63" d="100"/>
        </p:scale>
        <p:origin x="1368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A2B9A8-4A0B-484A-9D37-10278521E8E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vi-VN"/>
        </a:p>
      </dgm:t>
    </dgm:pt>
    <dgm:pt modelId="{AE935EDA-F334-4ACA-9EAE-DDFD6E42FD9A}">
      <dgm:prSet phldrT="[Text]" custT="1"/>
      <dgm:spPr/>
      <dgm:t>
        <a:bodyPr/>
        <a:lstStyle/>
        <a:p>
          <a:r>
            <a:rPr lang="vi-VN" sz="3200" noProof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Giới Thiệu Đề Tài</a:t>
          </a:r>
        </a:p>
      </dgm:t>
    </dgm:pt>
    <dgm:pt modelId="{5DFF0050-8F7F-4E5E-B9BF-42D1A56711D8}" type="parTrans" cxnId="{659F0737-EA5F-440B-BC1D-DE2F2ED6B96A}">
      <dgm:prSet/>
      <dgm:spPr/>
      <dgm:t>
        <a:bodyPr/>
        <a:lstStyle/>
        <a:p>
          <a:endParaRPr lang="vi-VN"/>
        </a:p>
      </dgm:t>
    </dgm:pt>
    <dgm:pt modelId="{801A315C-3BF7-453E-9822-F7FC4DAD2CB2}" type="sibTrans" cxnId="{659F0737-EA5F-440B-BC1D-DE2F2ED6B96A}">
      <dgm:prSet/>
      <dgm:spPr/>
      <dgm:t>
        <a:bodyPr/>
        <a:lstStyle/>
        <a:p>
          <a:endParaRPr lang="vi-VN"/>
        </a:p>
      </dgm:t>
    </dgm:pt>
    <dgm:pt modelId="{C99FD845-E62D-42CC-B62E-2427E3807BBC}">
      <dgm:prSet phldrT="[Text]" custT="1"/>
      <dgm:spPr>
        <a:solidFill>
          <a:schemeClr val="accent5"/>
        </a:solidFill>
      </dgm:spPr>
      <dgm:t>
        <a:bodyPr/>
        <a:lstStyle/>
        <a:p>
          <a:r>
            <a:rPr lang="vi-VN" sz="3200" noProof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Giới Thiệu Chức Năng</a:t>
          </a:r>
        </a:p>
      </dgm:t>
    </dgm:pt>
    <dgm:pt modelId="{D66217CC-1CE4-47CA-A287-32605B851CA9}" type="parTrans" cxnId="{9EFF0414-9F2C-4EFB-94B7-BD8323B50157}">
      <dgm:prSet/>
      <dgm:spPr/>
      <dgm:t>
        <a:bodyPr/>
        <a:lstStyle/>
        <a:p>
          <a:endParaRPr lang="vi-VN"/>
        </a:p>
      </dgm:t>
    </dgm:pt>
    <dgm:pt modelId="{B9532A6F-2A71-4AD1-A41C-5BC61EB79CDA}" type="sibTrans" cxnId="{9EFF0414-9F2C-4EFB-94B7-BD8323B50157}">
      <dgm:prSet/>
      <dgm:spPr/>
      <dgm:t>
        <a:bodyPr/>
        <a:lstStyle/>
        <a:p>
          <a:endParaRPr lang="vi-VN"/>
        </a:p>
      </dgm:t>
    </dgm:pt>
    <dgm:pt modelId="{C6AF3AF8-0BAC-474A-9A02-C015051CC318}">
      <dgm:prSet phldrT="[Text]" custT="1"/>
      <dgm:spPr>
        <a:solidFill>
          <a:schemeClr val="accent4"/>
        </a:solidFill>
      </dgm:spPr>
      <dgm:t>
        <a:bodyPr/>
        <a:lstStyle/>
        <a:p>
          <a:r>
            <a:rPr lang="vi-VN" sz="3200" noProof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Tổng Kết</a:t>
          </a:r>
        </a:p>
      </dgm:t>
    </dgm:pt>
    <dgm:pt modelId="{5A77AA3A-60D3-4546-8355-5AADE52F596D}" type="parTrans" cxnId="{99AB6FCB-C408-4967-A841-E0C658DE7844}">
      <dgm:prSet/>
      <dgm:spPr/>
      <dgm:t>
        <a:bodyPr/>
        <a:lstStyle/>
        <a:p>
          <a:endParaRPr lang="vi-VN"/>
        </a:p>
      </dgm:t>
    </dgm:pt>
    <dgm:pt modelId="{79D59AD3-51DA-48DD-99F9-36DD577881CB}" type="sibTrans" cxnId="{99AB6FCB-C408-4967-A841-E0C658DE7844}">
      <dgm:prSet/>
      <dgm:spPr/>
      <dgm:t>
        <a:bodyPr/>
        <a:lstStyle/>
        <a:p>
          <a:endParaRPr lang="vi-VN"/>
        </a:p>
      </dgm:t>
    </dgm:pt>
    <dgm:pt modelId="{8555B224-D3F6-4431-B05C-B6B707B773C1}" type="pres">
      <dgm:prSet presAssocID="{89A2B9A8-4A0B-484A-9D37-10278521E8E0}" presName="Name0" presStyleCnt="0">
        <dgm:presLayoutVars>
          <dgm:chMax val="7"/>
          <dgm:chPref val="7"/>
          <dgm:dir/>
        </dgm:presLayoutVars>
      </dgm:prSet>
      <dgm:spPr/>
    </dgm:pt>
    <dgm:pt modelId="{B17C42D4-4F99-4AAC-8189-B3CCC67F7472}" type="pres">
      <dgm:prSet presAssocID="{89A2B9A8-4A0B-484A-9D37-10278521E8E0}" presName="Name1" presStyleCnt="0"/>
      <dgm:spPr/>
    </dgm:pt>
    <dgm:pt modelId="{A9818305-3D6A-49F9-A376-54C42C25FFA9}" type="pres">
      <dgm:prSet presAssocID="{89A2B9A8-4A0B-484A-9D37-10278521E8E0}" presName="cycle" presStyleCnt="0"/>
      <dgm:spPr/>
    </dgm:pt>
    <dgm:pt modelId="{796C79F9-A3F2-4566-B33E-E9CBAC65AC61}" type="pres">
      <dgm:prSet presAssocID="{89A2B9A8-4A0B-484A-9D37-10278521E8E0}" presName="srcNode" presStyleLbl="node1" presStyleIdx="0" presStyleCnt="3"/>
      <dgm:spPr/>
    </dgm:pt>
    <dgm:pt modelId="{233E8B51-3A49-4C6F-AD29-5B155F4F0B90}" type="pres">
      <dgm:prSet presAssocID="{89A2B9A8-4A0B-484A-9D37-10278521E8E0}" presName="conn" presStyleLbl="parChTrans1D2" presStyleIdx="0" presStyleCnt="1"/>
      <dgm:spPr/>
    </dgm:pt>
    <dgm:pt modelId="{4A07268B-21E5-422C-A23F-5E0FA9997512}" type="pres">
      <dgm:prSet presAssocID="{89A2B9A8-4A0B-484A-9D37-10278521E8E0}" presName="extraNode" presStyleLbl="node1" presStyleIdx="0" presStyleCnt="3"/>
      <dgm:spPr/>
    </dgm:pt>
    <dgm:pt modelId="{81DBCD24-E65C-4964-ADC2-1B74A6408AFD}" type="pres">
      <dgm:prSet presAssocID="{89A2B9A8-4A0B-484A-9D37-10278521E8E0}" presName="dstNode" presStyleLbl="node1" presStyleIdx="0" presStyleCnt="3"/>
      <dgm:spPr/>
    </dgm:pt>
    <dgm:pt modelId="{F0CA5762-5176-4B3E-8BDA-3EE4D54AE1CC}" type="pres">
      <dgm:prSet presAssocID="{AE935EDA-F334-4ACA-9EAE-DDFD6E42FD9A}" presName="text_1" presStyleLbl="node1" presStyleIdx="0" presStyleCnt="3" custLinFactNeighborX="807" custLinFactNeighborY="-5704">
        <dgm:presLayoutVars>
          <dgm:bulletEnabled val="1"/>
        </dgm:presLayoutVars>
      </dgm:prSet>
      <dgm:spPr/>
    </dgm:pt>
    <dgm:pt modelId="{FA00701B-5A5E-4002-9710-7F1AA2A89ED9}" type="pres">
      <dgm:prSet presAssocID="{AE935EDA-F334-4ACA-9EAE-DDFD6E42FD9A}" presName="accent_1" presStyleCnt="0"/>
      <dgm:spPr/>
    </dgm:pt>
    <dgm:pt modelId="{1ADC7421-6FB5-4417-90EA-8F1AE36109BB}" type="pres">
      <dgm:prSet presAssocID="{AE935EDA-F334-4ACA-9EAE-DDFD6E42FD9A}" presName="accentRepeatNode" presStyleLbl="solidFgAcc1" presStyleIdx="0" presStyleCnt="3"/>
      <dgm:spPr/>
    </dgm:pt>
    <dgm:pt modelId="{F7E336AF-EA07-40B6-AD49-3025FCA2C843}" type="pres">
      <dgm:prSet presAssocID="{C99FD845-E62D-42CC-B62E-2427E3807BBC}" presName="text_2" presStyleLbl="node1" presStyleIdx="1" presStyleCnt="3">
        <dgm:presLayoutVars>
          <dgm:bulletEnabled val="1"/>
        </dgm:presLayoutVars>
      </dgm:prSet>
      <dgm:spPr/>
    </dgm:pt>
    <dgm:pt modelId="{61E6CCFC-C6E6-48F5-A7A6-F8451D708322}" type="pres">
      <dgm:prSet presAssocID="{C99FD845-E62D-42CC-B62E-2427E3807BBC}" presName="accent_2" presStyleCnt="0"/>
      <dgm:spPr/>
    </dgm:pt>
    <dgm:pt modelId="{CE373104-B0D9-4391-B6A8-47F1B7CC9B53}" type="pres">
      <dgm:prSet presAssocID="{C99FD845-E62D-42CC-B62E-2427E3807BBC}" presName="accentRepeatNode" presStyleLbl="solidFgAcc1" presStyleIdx="1" presStyleCnt="3"/>
      <dgm:spPr/>
    </dgm:pt>
    <dgm:pt modelId="{461E9904-7FB4-4D37-B1E6-F89682C72433}" type="pres">
      <dgm:prSet presAssocID="{C6AF3AF8-0BAC-474A-9A02-C015051CC318}" presName="text_3" presStyleLbl="node1" presStyleIdx="2" presStyleCnt="3">
        <dgm:presLayoutVars>
          <dgm:bulletEnabled val="1"/>
        </dgm:presLayoutVars>
      </dgm:prSet>
      <dgm:spPr/>
    </dgm:pt>
    <dgm:pt modelId="{5872B64B-4C0E-4886-B74E-2423A54C1221}" type="pres">
      <dgm:prSet presAssocID="{C6AF3AF8-0BAC-474A-9A02-C015051CC318}" presName="accent_3" presStyleCnt="0"/>
      <dgm:spPr/>
    </dgm:pt>
    <dgm:pt modelId="{0A2D116D-AE77-42CB-B591-700787F9C612}" type="pres">
      <dgm:prSet presAssocID="{C6AF3AF8-0BAC-474A-9A02-C015051CC318}" presName="accentRepeatNode" presStyleLbl="solidFgAcc1" presStyleIdx="2" presStyleCnt="3"/>
      <dgm:spPr/>
    </dgm:pt>
  </dgm:ptLst>
  <dgm:cxnLst>
    <dgm:cxn modelId="{9EFF0414-9F2C-4EFB-94B7-BD8323B50157}" srcId="{89A2B9A8-4A0B-484A-9D37-10278521E8E0}" destId="{C99FD845-E62D-42CC-B62E-2427E3807BBC}" srcOrd="1" destOrd="0" parTransId="{D66217CC-1CE4-47CA-A287-32605B851CA9}" sibTransId="{B9532A6F-2A71-4AD1-A41C-5BC61EB79CDA}"/>
    <dgm:cxn modelId="{659F0737-EA5F-440B-BC1D-DE2F2ED6B96A}" srcId="{89A2B9A8-4A0B-484A-9D37-10278521E8E0}" destId="{AE935EDA-F334-4ACA-9EAE-DDFD6E42FD9A}" srcOrd="0" destOrd="0" parTransId="{5DFF0050-8F7F-4E5E-B9BF-42D1A56711D8}" sibTransId="{801A315C-3BF7-453E-9822-F7FC4DAD2CB2}"/>
    <dgm:cxn modelId="{068C6F38-93FC-451F-8755-74FF46798E3D}" type="presOf" srcId="{801A315C-3BF7-453E-9822-F7FC4DAD2CB2}" destId="{233E8B51-3A49-4C6F-AD29-5B155F4F0B90}" srcOrd="0" destOrd="0" presId="urn:microsoft.com/office/officeart/2008/layout/VerticalCurvedList"/>
    <dgm:cxn modelId="{423DA73A-1DE1-4EBA-9362-2B38AA6402C6}" type="presOf" srcId="{C6AF3AF8-0BAC-474A-9A02-C015051CC318}" destId="{461E9904-7FB4-4D37-B1E6-F89682C72433}" srcOrd="0" destOrd="0" presId="urn:microsoft.com/office/officeart/2008/layout/VerticalCurvedList"/>
    <dgm:cxn modelId="{EAB6FE71-CEBA-4834-AA6B-E8FDC85FDF2D}" type="presOf" srcId="{C99FD845-E62D-42CC-B62E-2427E3807BBC}" destId="{F7E336AF-EA07-40B6-AD49-3025FCA2C843}" srcOrd="0" destOrd="0" presId="urn:microsoft.com/office/officeart/2008/layout/VerticalCurvedList"/>
    <dgm:cxn modelId="{32A56AA4-A8C7-4324-B2B9-D385B034EB93}" type="presOf" srcId="{AE935EDA-F334-4ACA-9EAE-DDFD6E42FD9A}" destId="{F0CA5762-5176-4B3E-8BDA-3EE4D54AE1CC}" srcOrd="0" destOrd="0" presId="urn:microsoft.com/office/officeart/2008/layout/VerticalCurvedList"/>
    <dgm:cxn modelId="{99AB6FCB-C408-4967-A841-E0C658DE7844}" srcId="{89A2B9A8-4A0B-484A-9D37-10278521E8E0}" destId="{C6AF3AF8-0BAC-474A-9A02-C015051CC318}" srcOrd="2" destOrd="0" parTransId="{5A77AA3A-60D3-4546-8355-5AADE52F596D}" sibTransId="{79D59AD3-51DA-48DD-99F9-36DD577881CB}"/>
    <dgm:cxn modelId="{EC2FB5FE-7835-43A2-86ED-4C15C3E7FBA5}" type="presOf" srcId="{89A2B9A8-4A0B-484A-9D37-10278521E8E0}" destId="{8555B224-D3F6-4431-B05C-B6B707B773C1}" srcOrd="0" destOrd="0" presId="urn:microsoft.com/office/officeart/2008/layout/VerticalCurvedList"/>
    <dgm:cxn modelId="{C8E725F3-2BAB-411A-B18F-2D15F7BCE031}" type="presParOf" srcId="{8555B224-D3F6-4431-B05C-B6B707B773C1}" destId="{B17C42D4-4F99-4AAC-8189-B3CCC67F7472}" srcOrd="0" destOrd="0" presId="urn:microsoft.com/office/officeart/2008/layout/VerticalCurvedList"/>
    <dgm:cxn modelId="{38528791-E47D-4194-B8D1-F92F899381A7}" type="presParOf" srcId="{B17C42D4-4F99-4AAC-8189-B3CCC67F7472}" destId="{A9818305-3D6A-49F9-A376-54C42C25FFA9}" srcOrd="0" destOrd="0" presId="urn:microsoft.com/office/officeart/2008/layout/VerticalCurvedList"/>
    <dgm:cxn modelId="{0AB811C3-2D29-4317-B9A0-D41217E49E50}" type="presParOf" srcId="{A9818305-3D6A-49F9-A376-54C42C25FFA9}" destId="{796C79F9-A3F2-4566-B33E-E9CBAC65AC61}" srcOrd="0" destOrd="0" presId="urn:microsoft.com/office/officeart/2008/layout/VerticalCurvedList"/>
    <dgm:cxn modelId="{8D62FE46-2EF4-4298-B454-E1A937EEB194}" type="presParOf" srcId="{A9818305-3D6A-49F9-A376-54C42C25FFA9}" destId="{233E8B51-3A49-4C6F-AD29-5B155F4F0B90}" srcOrd="1" destOrd="0" presId="urn:microsoft.com/office/officeart/2008/layout/VerticalCurvedList"/>
    <dgm:cxn modelId="{7AE2BA8E-DCA7-42B3-A6ED-4195046A87E6}" type="presParOf" srcId="{A9818305-3D6A-49F9-A376-54C42C25FFA9}" destId="{4A07268B-21E5-422C-A23F-5E0FA9997512}" srcOrd="2" destOrd="0" presId="urn:microsoft.com/office/officeart/2008/layout/VerticalCurvedList"/>
    <dgm:cxn modelId="{F528B68C-6389-47DA-A028-90E1ACEE7CD1}" type="presParOf" srcId="{A9818305-3D6A-49F9-A376-54C42C25FFA9}" destId="{81DBCD24-E65C-4964-ADC2-1B74A6408AFD}" srcOrd="3" destOrd="0" presId="urn:microsoft.com/office/officeart/2008/layout/VerticalCurvedList"/>
    <dgm:cxn modelId="{EDACE5BD-DD6C-47D7-B388-C6ED4068394C}" type="presParOf" srcId="{B17C42D4-4F99-4AAC-8189-B3CCC67F7472}" destId="{F0CA5762-5176-4B3E-8BDA-3EE4D54AE1CC}" srcOrd="1" destOrd="0" presId="urn:microsoft.com/office/officeart/2008/layout/VerticalCurvedList"/>
    <dgm:cxn modelId="{31B10188-794C-4423-B573-7F86D30766BB}" type="presParOf" srcId="{B17C42D4-4F99-4AAC-8189-B3CCC67F7472}" destId="{FA00701B-5A5E-4002-9710-7F1AA2A89ED9}" srcOrd="2" destOrd="0" presId="urn:microsoft.com/office/officeart/2008/layout/VerticalCurvedList"/>
    <dgm:cxn modelId="{D11A1205-2EB9-402C-A913-01EFDB94631B}" type="presParOf" srcId="{FA00701B-5A5E-4002-9710-7F1AA2A89ED9}" destId="{1ADC7421-6FB5-4417-90EA-8F1AE36109BB}" srcOrd="0" destOrd="0" presId="urn:microsoft.com/office/officeart/2008/layout/VerticalCurvedList"/>
    <dgm:cxn modelId="{E8A9BACD-FB67-401E-82D6-3AC90F6F0086}" type="presParOf" srcId="{B17C42D4-4F99-4AAC-8189-B3CCC67F7472}" destId="{F7E336AF-EA07-40B6-AD49-3025FCA2C843}" srcOrd="3" destOrd="0" presId="urn:microsoft.com/office/officeart/2008/layout/VerticalCurvedList"/>
    <dgm:cxn modelId="{52DCC027-D458-40A2-B9A0-1D4521809300}" type="presParOf" srcId="{B17C42D4-4F99-4AAC-8189-B3CCC67F7472}" destId="{61E6CCFC-C6E6-48F5-A7A6-F8451D708322}" srcOrd="4" destOrd="0" presId="urn:microsoft.com/office/officeart/2008/layout/VerticalCurvedList"/>
    <dgm:cxn modelId="{0447C6F5-A735-4558-8736-42B6D71FC4A0}" type="presParOf" srcId="{61E6CCFC-C6E6-48F5-A7A6-F8451D708322}" destId="{CE373104-B0D9-4391-B6A8-47F1B7CC9B53}" srcOrd="0" destOrd="0" presId="urn:microsoft.com/office/officeart/2008/layout/VerticalCurvedList"/>
    <dgm:cxn modelId="{516D7354-F7A4-4449-83C1-2AA3AF86CC68}" type="presParOf" srcId="{B17C42D4-4F99-4AAC-8189-B3CCC67F7472}" destId="{461E9904-7FB4-4D37-B1E6-F89682C72433}" srcOrd="5" destOrd="0" presId="urn:microsoft.com/office/officeart/2008/layout/VerticalCurvedList"/>
    <dgm:cxn modelId="{C1C94B6E-0D32-4E0A-985D-746C3338255E}" type="presParOf" srcId="{B17C42D4-4F99-4AAC-8189-B3CCC67F7472}" destId="{5872B64B-4C0E-4886-B74E-2423A54C1221}" srcOrd="6" destOrd="0" presId="urn:microsoft.com/office/officeart/2008/layout/VerticalCurvedList"/>
    <dgm:cxn modelId="{CE0DB0EE-ADA2-43CB-999A-4EBB1716D924}" type="presParOf" srcId="{5872B64B-4C0E-4886-B74E-2423A54C1221}" destId="{0A2D116D-AE77-42CB-B591-700787F9C61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3E8B51-3A49-4C6F-AD29-5B155F4F0B90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CA5762-5176-4B3E-8BDA-3EE4D54AE1CC}">
      <dsp:nvSpPr>
        <dsp:cNvPr id="0" name=""/>
        <dsp:cNvSpPr/>
      </dsp:nvSpPr>
      <dsp:spPr>
        <a:xfrm>
          <a:off x="609169" y="360037"/>
          <a:ext cx="5475833" cy="812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200" kern="1200" noProof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Giới Thiệu Đề Tài</a:t>
          </a:r>
        </a:p>
      </dsp:txBody>
      <dsp:txXfrm>
        <a:off x="609169" y="360037"/>
        <a:ext cx="5475833" cy="812800"/>
      </dsp:txXfrm>
    </dsp:sp>
    <dsp:sp modelId="{1ADC7421-6FB5-4417-90EA-8F1AE36109BB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E336AF-EA07-40B6-AD49-3025FCA2C843}">
      <dsp:nvSpPr>
        <dsp:cNvPr id="0" name=""/>
        <dsp:cNvSpPr/>
      </dsp:nvSpPr>
      <dsp:spPr>
        <a:xfrm>
          <a:off x="860432" y="1625599"/>
          <a:ext cx="5180380" cy="812800"/>
        </a:xfrm>
        <a:prstGeom prst="rect">
          <a:avLst/>
        </a:prstGeom>
        <a:solidFill>
          <a:schemeClr val="accent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200" kern="1200" noProof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Giới Thiệu Chức Năng</a:t>
          </a:r>
        </a:p>
      </dsp:txBody>
      <dsp:txXfrm>
        <a:off x="860432" y="1625599"/>
        <a:ext cx="5180380" cy="812800"/>
      </dsp:txXfrm>
    </dsp:sp>
    <dsp:sp modelId="{CE373104-B0D9-4391-B6A8-47F1B7CC9B53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1E9904-7FB4-4D37-B1E6-F89682C72433}">
      <dsp:nvSpPr>
        <dsp:cNvPr id="0" name=""/>
        <dsp:cNvSpPr/>
      </dsp:nvSpPr>
      <dsp:spPr>
        <a:xfrm>
          <a:off x="564979" y="2844800"/>
          <a:ext cx="5475833" cy="812800"/>
        </a:xfrm>
        <a:prstGeom prst="rect">
          <a:avLst/>
        </a:prstGeom>
        <a:solidFill>
          <a:schemeClr val="accent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200" kern="1200" noProof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Tổng Kết</a:t>
          </a:r>
        </a:p>
      </dsp:txBody>
      <dsp:txXfrm>
        <a:off x="564979" y="2844800"/>
        <a:ext cx="5475833" cy="812800"/>
      </dsp:txXfrm>
    </dsp:sp>
    <dsp:sp modelId="{0A2D116D-AE77-42CB-B591-700787F9C612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/>
          <p:nvPr/>
        </p:nvSpPr>
        <p:spPr>
          <a:xfrm>
            <a:off x="1197475" y="-1070367"/>
            <a:ext cx="6749100" cy="8998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8334450" y="5519500"/>
            <a:ext cx="424800" cy="5664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4308288" y="-1438200"/>
            <a:ext cx="2347200" cy="3129600"/>
          </a:xfrm>
          <a:prstGeom prst="donut">
            <a:avLst>
              <a:gd name="adj" fmla="val 1710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4047750" y="1073500"/>
            <a:ext cx="1048500" cy="13980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1880850" y="2560400"/>
            <a:ext cx="5382300" cy="2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◎"/>
              <a:defRPr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p4"/>
          <p:cNvSpPr txBox="1"/>
          <p:nvPr/>
        </p:nvSpPr>
        <p:spPr>
          <a:xfrm>
            <a:off x="3593400" y="1041825"/>
            <a:ext cx="19572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96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229225" y="3984467"/>
            <a:ext cx="802800" cy="1070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-442225" y="5333200"/>
            <a:ext cx="1695900" cy="2261200"/>
          </a:xfrm>
          <a:prstGeom prst="donut">
            <a:avLst>
              <a:gd name="adj" fmla="val 1008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/>
          <p:nvPr/>
        </p:nvSpPr>
        <p:spPr>
          <a:xfrm>
            <a:off x="1334025" y="-308967"/>
            <a:ext cx="1666800" cy="22224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"/>
          <p:cNvSpPr/>
          <p:nvPr/>
        </p:nvSpPr>
        <p:spPr>
          <a:xfrm>
            <a:off x="550525" y="947067"/>
            <a:ext cx="481500" cy="642400"/>
          </a:xfrm>
          <a:prstGeom prst="donut">
            <a:avLst>
              <a:gd name="adj" fmla="val 3727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4"/>
          <p:cNvSpPr/>
          <p:nvPr/>
        </p:nvSpPr>
        <p:spPr>
          <a:xfrm>
            <a:off x="1032025" y="5055267"/>
            <a:ext cx="304800" cy="4064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4"/>
          <p:cNvSpPr/>
          <p:nvPr/>
        </p:nvSpPr>
        <p:spPr>
          <a:xfrm>
            <a:off x="1217050" y="1748433"/>
            <a:ext cx="304800" cy="4064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4"/>
          <p:cNvSpPr/>
          <p:nvPr/>
        </p:nvSpPr>
        <p:spPr>
          <a:xfrm>
            <a:off x="7744475" y="1964400"/>
            <a:ext cx="1048500" cy="1398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4"/>
          <p:cNvSpPr/>
          <p:nvPr/>
        </p:nvSpPr>
        <p:spPr>
          <a:xfrm>
            <a:off x="8050675" y="2722900"/>
            <a:ext cx="1520100" cy="2026800"/>
          </a:xfrm>
          <a:prstGeom prst="donut">
            <a:avLst>
              <a:gd name="adj" fmla="val 5022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"/>
          <p:cNvSpPr/>
          <p:nvPr/>
        </p:nvSpPr>
        <p:spPr>
          <a:xfrm>
            <a:off x="7969775" y="4951800"/>
            <a:ext cx="597900" cy="797600"/>
          </a:xfrm>
          <a:prstGeom prst="donut">
            <a:avLst>
              <a:gd name="adj" fmla="val 43984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8608775" y="1589467"/>
            <a:ext cx="184200" cy="2456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4337100" y="6335500"/>
            <a:ext cx="4698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14F252BA-7B29-4B07-B0DE-A22B17A4295B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2421466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F80D-9DFC-4DC1-A401-D779C33E952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20820-A0A0-4223-8BAC-5EF46EB85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44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752606"/>
            <a:ext cx="6119016" cy="1822514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3846052"/>
            <a:ext cx="6119018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F80D-9DFC-4DC1-A401-D779C33E952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20820-A0A0-4223-8BAC-5EF46EB8568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3710585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6426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2421466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2560320"/>
            <a:ext cx="3538728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2560320"/>
            <a:ext cx="3538728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F80D-9DFC-4DC1-A401-D779C33E952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20820-A0A0-4223-8BAC-5EF46EB85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50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2658533"/>
            <a:ext cx="3538728" cy="576262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3243263"/>
            <a:ext cx="3538728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2658533"/>
            <a:ext cx="3538728" cy="576262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3243263"/>
            <a:ext cx="3538728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F80D-9DFC-4DC1-A401-D779C33E952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20820-A0A0-4223-8BAC-5EF46EB85688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2421466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7777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F80D-9DFC-4DC1-A401-D779C33E952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20820-A0A0-4223-8BAC-5EF46EB8568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2421466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24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F80D-9DFC-4DC1-A401-D779C33E952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20820-A0A0-4223-8BAC-5EF46EB85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24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388534"/>
            <a:ext cx="2788841" cy="13716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982132"/>
            <a:ext cx="4102100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3031065"/>
            <a:ext cx="2788841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F80D-9DFC-4DC1-A401-D779C33E952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20820-A0A0-4223-8BAC-5EF46EB85688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912533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845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883832"/>
            <a:ext cx="4681362" cy="13716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1041400"/>
            <a:ext cx="2297510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3255432"/>
            <a:ext cx="4681362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F80D-9DFC-4DC1-A401-D779C33E952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20820-A0A0-4223-8BAC-5EF46EB85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917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4815415"/>
            <a:ext cx="7207250" cy="566738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1041400"/>
            <a:ext cx="7579479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5382153"/>
            <a:ext cx="7207250" cy="493712"/>
          </a:xfrm>
        </p:spPr>
        <p:txBody>
          <a:bodyPr>
            <a:normAutofit/>
          </a:bodyPr>
          <a:lstStyle>
            <a:lvl1pPr marL="0" indent="0" algn="ctr">
              <a:buNone/>
              <a:defRPr sz="1100"/>
            </a:lvl1pPr>
            <a:lvl2pPr marL="342900" indent="0">
              <a:buNone/>
              <a:defRPr sz="900"/>
            </a:lvl2pPr>
            <a:lvl3pPr marL="685800" indent="0">
              <a:buNone/>
              <a:defRPr sz="800"/>
            </a:lvl3pPr>
            <a:lvl4pPr marL="1028700" indent="0">
              <a:buNone/>
              <a:defRPr sz="700"/>
            </a:lvl4pPr>
            <a:lvl5pPr marL="1371600" indent="0">
              <a:buNone/>
              <a:defRPr sz="700"/>
            </a:lvl5pPr>
            <a:lvl6pPr marL="1714500" indent="0">
              <a:buNone/>
              <a:defRPr sz="700"/>
            </a:lvl6pPr>
            <a:lvl7pPr marL="2057400" indent="0">
              <a:buNone/>
              <a:defRPr sz="700"/>
            </a:lvl7pPr>
            <a:lvl8pPr marL="2400300" indent="0">
              <a:buNone/>
              <a:defRPr sz="700"/>
            </a:lvl8pPr>
            <a:lvl9pPr marL="2743200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F80D-9DFC-4DC1-A401-D779C33E952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20820-A0A0-4223-8BAC-5EF46EB85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37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982132"/>
            <a:ext cx="7194549" cy="2954868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4343400"/>
            <a:ext cx="7194549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F80D-9DFC-4DC1-A401-D779C33E952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20820-A0A0-4223-8BAC-5EF46EB8568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41401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449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/>
          <p:nvPr/>
        </p:nvSpPr>
        <p:spPr>
          <a:xfrm>
            <a:off x="1144200" y="3598100"/>
            <a:ext cx="893700" cy="11916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title"/>
          </p:nvPr>
        </p:nvSpPr>
        <p:spPr>
          <a:xfrm>
            <a:off x="2935875" y="1212067"/>
            <a:ext cx="5275500" cy="8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body" idx="1"/>
          </p:nvPr>
        </p:nvSpPr>
        <p:spPr>
          <a:xfrm>
            <a:off x="2935875" y="2034344"/>
            <a:ext cx="5275500" cy="37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Google Shape;68;p5"/>
          <p:cNvSpPr/>
          <p:nvPr/>
        </p:nvSpPr>
        <p:spPr>
          <a:xfrm>
            <a:off x="259925" y="-275067"/>
            <a:ext cx="2347200" cy="31296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-152925" y="1813400"/>
            <a:ext cx="978600" cy="1304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339600" y="324833"/>
            <a:ext cx="657600" cy="876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>
            <a:off x="788725" y="3118200"/>
            <a:ext cx="811200" cy="1081600"/>
          </a:xfrm>
          <a:prstGeom prst="donut">
            <a:avLst>
              <a:gd name="adj" fmla="val 22275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153675" y="5533267"/>
            <a:ext cx="1207800" cy="16104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>
            <a:off x="1315800" y="5147967"/>
            <a:ext cx="550500" cy="7340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>
            <a:off x="438575" y="3990700"/>
            <a:ext cx="304800" cy="4064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>
            <a:off x="7744850" y="560633"/>
            <a:ext cx="550500" cy="734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>
            <a:off x="8839500" y="1359700"/>
            <a:ext cx="397500" cy="5300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>
            <a:off x="8295350" y="-428167"/>
            <a:ext cx="741600" cy="988800"/>
          </a:xfrm>
          <a:prstGeom prst="donut">
            <a:avLst>
              <a:gd name="adj" fmla="val 31897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>
            <a:off x="8651500" y="2155100"/>
            <a:ext cx="188100" cy="250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2179100" y="110833"/>
            <a:ext cx="978600" cy="13048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5"/>
          <p:cNvSpPr/>
          <p:nvPr/>
        </p:nvSpPr>
        <p:spPr>
          <a:xfrm>
            <a:off x="8062825" y="918500"/>
            <a:ext cx="449700" cy="599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ldNum" idx="12"/>
          </p:nvPr>
        </p:nvSpPr>
        <p:spPr>
          <a:xfrm>
            <a:off x="8635625" y="6335500"/>
            <a:ext cx="4698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4F252BA-7B29-4B07-B0DE-A22B17A4295B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982132"/>
            <a:ext cx="6972299" cy="2370668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3352800"/>
            <a:ext cx="66294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4343400"/>
            <a:ext cx="7207250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F80D-9DFC-4DC1-A401-D779C33E952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20820-A0A0-4223-8BAC-5EF46EB8568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510" y="879961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82787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414019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642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3308581"/>
            <a:ext cx="7207251" cy="14688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4777381"/>
            <a:ext cx="720725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F80D-9DFC-4DC1-A401-D779C33E952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20820-A0A0-4223-8BAC-5EF46EB85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18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982132"/>
            <a:ext cx="6972299" cy="2243668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971551" y="3639312"/>
            <a:ext cx="7207251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4529667"/>
            <a:ext cx="7207251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F80D-9DFC-4DC1-A401-D779C33E952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20820-A0A0-4223-8BAC-5EF46EB8568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6510" y="879961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2599261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34290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7492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982132"/>
            <a:ext cx="7207250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971551" y="3630168"/>
            <a:ext cx="7207251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4470400"/>
            <a:ext cx="7207253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3429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F80D-9DFC-4DC1-A401-D779C33E952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20820-A0A0-4223-8BAC-5EF46EB8568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4290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2936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F80D-9DFC-4DC1-A401-D779C33E952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20820-A0A0-4223-8BAC-5EF46EB8568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2421466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7279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982132"/>
            <a:ext cx="1418171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982132"/>
            <a:ext cx="5574769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F80D-9DFC-4DC1-A401-D779C33E952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20820-A0A0-4223-8BAC-5EF46EB85688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2981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1944301" y="0"/>
            <a:ext cx="5255402" cy="6858000"/>
            <a:chOff x="1619672" y="548680"/>
            <a:chExt cx="5904656" cy="5778928"/>
          </a:xfrm>
        </p:grpSpPr>
        <p:sp>
          <p:nvSpPr>
            <p:cNvPr id="5" name="Oval 4"/>
            <p:cNvSpPr/>
            <p:nvPr userDrawn="1"/>
          </p:nvSpPr>
          <p:spPr>
            <a:xfrm>
              <a:off x="2411760" y="1268760"/>
              <a:ext cx="4320480" cy="4320480"/>
            </a:xfrm>
            <a:prstGeom prst="ellipse">
              <a:avLst/>
            </a:prstGeom>
            <a:noFill/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800"/>
            </a:p>
          </p:txBody>
        </p:sp>
        <p:sp>
          <p:nvSpPr>
            <p:cNvPr id="6" name="Oval 5"/>
            <p:cNvSpPr/>
            <p:nvPr userDrawn="1"/>
          </p:nvSpPr>
          <p:spPr>
            <a:xfrm>
              <a:off x="2483768" y="1340768"/>
              <a:ext cx="4176464" cy="4176464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800"/>
            </a:p>
          </p:txBody>
        </p:sp>
        <p:cxnSp>
          <p:nvCxnSpPr>
            <p:cNvPr id="7" name="Straight Connector 6"/>
            <p:cNvCxnSpPr/>
            <p:nvPr userDrawn="1"/>
          </p:nvCxnSpPr>
          <p:spPr>
            <a:xfrm>
              <a:off x="4572000" y="548680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>
              <a:off x="4572000" y="5607528"/>
              <a:ext cx="0" cy="72008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6732240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1619672" y="3429000"/>
              <a:ext cx="792088" cy="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 flipV="1">
              <a:off x="6156176" y="2378312"/>
              <a:ext cx="792088" cy="3306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 flipV="1">
              <a:off x="5431496" y="1124744"/>
              <a:ext cx="432048" cy="79208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3094136" y="1131624"/>
              <a:ext cx="613768" cy="785208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2195736" y="2090992"/>
              <a:ext cx="898400" cy="492240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 flipV="1">
              <a:off x="3180984" y="4941168"/>
              <a:ext cx="526920" cy="576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 flipV="1">
              <a:off x="2456304" y="4329100"/>
              <a:ext cx="637832" cy="39604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5979584" y="4142812"/>
              <a:ext cx="968680" cy="51032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5431496" y="4875464"/>
              <a:ext cx="490068" cy="732064"/>
            </a:xfrm>
            <a:prstGeom prst="line">
              <a:avLst/>
            </a:prstGeom>
            <a:ln w="19050">
              <a:solidFill>
                <a:schemeClr val="bg1">
                  <a:alpha val="7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07726"/>
            <a:ext cx="9144000" cy="7680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575812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12117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+ image">
  <p:cSld name="1 column + imag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4572000" y="1212067"/>
            <a:ext cx="3639600" cy="8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1"/>
          </p:nvPr>
        </p:nvSpPr>
        <p:spPr>
          <a:xfrm>
            <a:off x="4572000" y="2034339"/>
            <a:ext cx="3639600" cy="37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￮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Google Shape;85;p6"/>
          <p:cNvSpPr/>
          <p:nvPr/>
        </p:nvSpPr>
        <p:spPr>
          <a:xfrm>
            <a:off x="580275" y="1002600"/>
            <a:ext cx="3639600" cy="4852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>
            <a:off x="-295650" y="-475267"/>
            <a:ext cx="1057800" cy="14104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>
            <a:off x="2836600" y="239767"/>
            <a:ext cx="978600" cy="1304800"/>
          </a:xfrm>
          <a:prstGeom prst="donut">
            <a:avLst>
              <a:gd name="adj" fmla="val 39527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6"/>
          <p:cNvSpPr/>
          <p:nvPr/>
        </p:nvSpPr>
        <p:spPr>
          <a:xfrm>
            <a:off x="465975" y="4923667"/>
            <a:ext cx="1019400" cy="13592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6"/>
          <p:cNvSpPr/>
          <p:nvPr/>
        </p:nvSpPr>
        <p:spPr>
          <a:xfrm>
            <a:off x="1485375" y="6079667"/>
            <a:ext cx="361500" cy="482000"/>
          </a:xfrm>
          <a:prstGeom prst="donut">
            <a:avLst>
              <a:gd name="adj" fmla="val 29951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2364800" y="462600"/>
            <a:ext cx="274200" cy="365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/>
          <p:nvPr/>
        </p:nvSpPr>
        <p:spPr>
          <a:xfrm>
            <a:off x="-472600" y="-711200"/>
            <a:ext cx="1411800" cy="18824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6"/>
          <p:cNvSpPr/>
          <p:nvPr/>
        </p:nvSpPr>
        <p:spPr>
          <a:xfrm>
            <a:off x="2899000" y="322967"/>
            <a:ext cx="853800" cy="11384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6"/>
          <p:cNvSpPr/>
          <p:nvPr/>
        </p:nvSpPr>
        <p:spPr>
          <a:xfrm>
            <a:off x="1061150" y="190600"/>
            <a:ext cx="538500" cy="7176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"/>
          <p:cNvSpPr txBox="1">
            <a:spLocks noGrp="1"/>
          </p:cNvSpPr>
          <p:nvPr>
            <p:ph type="sldNum" idx="12"/>
          </p:nvPr>
        </p:nvSpPr>
        <p:spPr>
          <a:xfrm>
            <a:off x="8635625" y="6335500"/>
            <a:ext cx="4698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4F252BA-7B29-4B07-B0DE-A22B17A4295B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 txBox="1">
            <a:spLocks noGrp="1"/>
          </p:cNvSpPr>
          <p:nvPr>
            <p:ph type="title"/>
          </p:nvPr>
        </p:nvSpPr>
        <p:spPr>
          <a:xfrm>
            <a:off x="2935875" y="1212067"/>
            <a:ext cx="5275500" cy="8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body" idx="1"/>
          </p:nvPr>
        </p:nvSpPr>
        <p:spPr>
          <a:xfrm>
            <a:off x="2935875" y="2066867"/>
            <a:ext cx="2560500" cy="45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Google Shape;98;p7"/>
          <p:cNvSpPr txBox="1">
            <a:spLocks noGrp="1"/>
          </p:cNvSpPr>
          <p:nvPr>
            <p:ph type="body" idx="2"/>
          </p:nvPr>
        </p:nvSpPr>
        <p:spPr>
          <a:xfrm>
            <a:off x="5650849" y="2066867"/>
            <a:ext cx="2560500" cy="45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￮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9" name="Google Shape;99;p7"/>
          <p:cNvSpPr/>
          <p:nvPr/>
        </p:nvSpPr>
        <p:spPr>
          <a:xfrm>
            <a:off x="-358950" y="2925867"/>
            <a:ext cx="2347200" cy="3129600"/>
          </a:xfrm>
          <a:prstGeom prst="donut">
            <a:avLst>
              <a:gd name="adj" fmla="val 36789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>
            <a:off x="198450" y="-428167"/>
            <a:ext cx="978600" cy="13048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>
            <a:off x="198450" y="560633"/>
            <a:ext cx="657600" cy="8768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>
            <a:off x="1177051" y="876633"/>
            <a:ext cx="846900" cy="1129200"/>
          </a:xfrm>
          <a:prstGeom prst="donut">
            <a:avLst>
              <a:gd name="adj" fmla="val 22275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/>
          <p:nvPr/>
        </p:nvSpPr>
        <p:spPr>
          <a:xfrm>
            <a:off x="887650" y="5523067"/>
            <a:ext cx="1207800" cy="16104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>
            <a:off x="153675" y="6399467"/>
            <a:ext cx="550500" cy="734000"/>
          </a:xfrm>
          <a:prstGeom prst="donut">
            <a:avLst>
              <a:gd name="adj" fmla="val 18606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"/>
          <p:cNvSpPr/>
          <p:nvPr/>
        </p:nvSpPr>
        <p:spPr>
          <a:xfrm>
            <a:off x="1172525" y="2262600"/>
            <a:ext cx="304800" cy="4064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7"/>
          <p:cNvSpPr/>
          <p:nvPr/>
        </p:nvSpPr>
        <p:spPr>
          <a:xfrm>
            <a:off x="7844250" y="825700"/>
            <a:ext cx="550500" cy="7340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7"/>
          <p:cNvSpPr/>
          <p:nvPr/>
        </p:nvSpPr>
        <p:spPr>
          <a:xfrm>
            <a:off x="7515500" y="-96667"/>
            <a:ext cx="397500" cy="5300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8651500" y="1374467"/>
            <a:ext cx="304800" cy="4064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097900" y="223267"/>
            <a:ext cx="741600" cy="988800"/>
          </a:xfrm>
          <a:prstGeom prst="donut">
            <a:avLst>
              <a:gd name="adj" fmla="val 8064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8394750" y="2005833"/>
            <a:ext cx="188100" cy="250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-205625" y="3130300"/>
            <a:ext cx="2040600" cy="27208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"/>
          <p:cNvSpPr/>
          <p:nvPr/>
        </p:nvSpPr>
        <p:spPr>
          <a:xfrm>
            <a:off x="305125" y="-285933"/>
            <a:ext cx="765300" cy="10204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7"/>
          <p:cNvSpPr/>
          <p:nvPr/>
        </p:nvSpPr>
        <p:spPr>
          <a:xfrm>
            <a:off x="8532600" y="1215933"/>
            <a:ext cx="542700" cy="7236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"/>
          <p:cNvSpPr txBox="1">
            <a:spLocks noGrp="1"/>
          </p:cNvSpPr>
          <p:nvPr>
            <p:ph type="sldNum" idx="12"/>
          </p:nvPr>
        </p:nvSpPr>
        <p:spPr>
          <a:xfrm>
            <a:off x="8635625" y="6335500"/>
            <a:ext cx="4698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4F252BA-7B29-4B07-B0DE-A22B17A4295B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/>
          <p:nvPr/>
        </p:nvSpPr>
        <p:spPr>
          <a:xfrm>
            <a:off x="8638525" y="1963467"/>
            <a:ext cx="978600" cy="13048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title"/>
          </p:nvPr>
        </p:nvSpPr>
        <p:spPr>
          <a:xfrm>
            <a:off x="2935875" y="1212067"/>
            <a:ext cx="5275500" cy="8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" name="Google Shape;118;p8"/>
          <p:cNvSpPr txBox="1">
            <a:spLocks noGrp="1"/>
          </p:cNvSpPr>
          <p:nvPr>
            <p:ph type="body" idx="1"/>
          </p:nvPr>
        </p:nvSpPr>
        <p:spPr>
          <a:xfrm>
            <a:off x="2935875" y="2066867"/>
            <a:ext cx="1700400" cy="4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9" name="Google Shape;119;p8"/>
          <p:cNvSpPr txBox="1">
            <a:spLocks noGrp="1"/>
          </p:cNvSpPr>
          <p:nvPr>
            <p:ph type="body" idx="2"/>
          </p:nvPr>
        </p:nvSpPr>
        <p:spPr>
          <a:xfrm>
            <a:off x="4723373" y="2066867"/>
            <a:ext cx="1700400" cy="4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0" name="Google Shape;120;p8"/>
          <p:cNvSpPr txBox="1">
            <a:spLocks noGrp="1"/>
          </p:cNvSpPr>
          <p:nvPr>
            <p:ph type="body" idx="3"/>
          </p:nvPr>
        </p:nvSpPr>
        <p:spPr>
          <a:xfrm>
            <a:off x="6510871" y="2066867"/>
            <a:ext cx="1700400" cy="4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◎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◉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1" name="Google Shape;121;p8"/>
          <p:cNvSpPr/>
          <p:nvPr/>
        </p:nvSpPr>
        <p:spPr>
          <a:xfrm>
            <a:off x="1016475" y="3975467"/>
            <a:ext cx="440400" cy="5872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-68725" y="4461533"/>
            <a:ext cx="819600" cy="1092800"/>
          </a:xfrm>
          <a:prstGeom prst="ellipse">
            <a:avLst/>
          </a:prstGeom>
          <a:noFill/>
          <a:ln w="9525" cap="flat" cmpd="sng">
            <a:solidFill>
              <a:srgbClr val="00D1C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1361475" y="187633"/>
            <a:ext cx="862800" cy="1151200"/>
          </a:xfrm>
          <a:prstGeom prst="donut">
            <a:avLst>
              <a:gd name="adj" fmla="val 43200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1438125" y="4562667"/>
            <a:ext cx="1062000" cy="1416000"/>
          </a:xfrm>
          <a:prstGeom prst="donut">
            <a:avLst>
              <a:gd name="adj" fmla="val 9905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8"/>
          <p:cNvSpPr/>
          <p:nvPr/>
        </p:nvSpPr>
        <p:spPr>
          <a:xfrm>
            <a:off x="2059425" y="1483300"/>
            <a:ext cx="304800" cy="4064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8"/>
          <p:cNvSpPr/>
          <p:nvPr/>
        </p:nvSpPr>
        <p:spPr>
          <a:xfrm>
            <a:off x="8723500" y="360300"/>
            <a:ext cx="550500" cy="734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8"/>
          <p:cNvSpPr/>
          <p:nvPr/>
        </p:nvSpPr>
        <p:spPr>
          <a:xfrm>
            <a:off x="8546800" y="811500"/>
            <a:ext cx="397500" cy="5300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"/>
          <p:cNvSpPr/>
          <p:nvPr/>
        </p:nvSpPr>
        <p:spPr>
          <a:xfrm>
            <a:off x="8211275" y="1536867"/>
            <a:ext cx="397500" cy="5300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"/>
          <p:cNvSpPr/>
          <p:nvPr/>
        </p:nvSpPr>
        <p:spPr>
          <a:xfrm>
            <a:off x="7599600" y="-367000"/>
            <a:ext cx="741600" cy="9888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9033775" y="2490467"/>
            <a:ext cx="188100" cy="2508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-480225" y="324833"/>
            <a:ext cx="2347200" cy="3129600"/>
          </a:xfrm>
          <a:prstGeom prst="donut">
            <a:avLst>
              <a:gd name="adj" fmla="val 2109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8"/>
          <p:cNvSpPr/>
          <p:nvPr/>
        </p:nvSpPr>
        <p:spPr>
          <a:xfrm>
            <a:off x="1016475" y="5455600"/>
            <a:ext cx="1207800" cy="16104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"/>
          <p:cNvSpPr/>
          <p:nvPr/>
        </p:nvSpPr>
        <p:spPr>
          <a:xfrm>
            <a:off x="204075" y="1237233"/>
            <a:ext cx="978600" cy="13048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sldNum" idx="12"/>
          </p:nvPr>
        </p:nvSpPr>
        <p:spPr>
          <a:xfrm>
            <a:off x="8635625" y="6335500"/>
            <a:ext cx="4698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4F252BA-7B29-4B07-B0DE-A22B17A4295B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>
            <a:spLocks noGrp="1"/>
          </p:cNvSpPr>
          <p:nvPr>
            <p:ph type="title"/>
          </p:nvPr>
        </p:nvSpPr>
        <p:spPr>
          <a:xfrm>
            <a:off x="2935875" y="1212067"/>
            <a:ext cx="5275500" cy="8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1280688" y="4892200"/>
            <a:ext cx="206100" cy="27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180500" y="5364333"/>
            <a:ext cx="1370700" cy="182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"/>
          <p:cNvSpPr/>
          <p:nvPr/>
        </p:nvSpPr>
        <p:spPr>
          <a:xfrm>
            <a:off x="246046" y="4284195"/>
            <a:ext cx="456000" cy="6080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9"/>
          <p:cNvSpPr/>
          <p:nvPr/>
        </p:nvSpPr>
        <p:spPr>
          <a:xfrm>
            <a:off x="71500" y="4051467"/>
            <a:ext cx="804900" cy="10732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9"/>
          <p:cNvSpPr/>
          <p:nvPr/>
        </p:nvSpPr>
        <p:spPr>
          <a:xfrm>
            <a:off x="1280700" y="2144633"/>
            <a:ext cx="1043400" cy="1392000"/>
          </a:xfrm>
          <a:prstGeom prst="donut">
            <a:avLst>
              <a:gd name="adj" fmla="val 43200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9"/>
          <p:cNvSpPr/>
          <p:nvPr/>
        </p:nvSpPr>
        <p:spPr>
          <a:xfrm>
            <a:off x="1640475" y="-269167"/>
            <a:ext cx="750300" cy="10004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9"/>
          <p:cNvSpPr/>
          <p:nvPr/>
        </p:nvSpPr>
        <p:spPr>
          <a:xfrm>
            <a:off x="-480225" y="324833"/>
            <a:ext cx="2347200" cy="3129600"/>
          </a:xfrm>
          <a:prstGeom prst="donut">
            <a:avLst>
              <a:gd name="adj" fmla="val 6129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"/>
          <p:cNvSpPr/>
          <p:nvPr/>
        </p:nvSpPr>
        <p:spPr>
          <a:xfrm>
            <a:off x="-222975" y="667833"/>
            <a:ext cx="1832700" cy="2443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9"/>
          <p:cNvSpPr/>
          <p:nvPr/>
        </p:nvSpPr>
        <p:spPr>
          <a:xfrm>
            <a:off x="1280700" y="5266833"/>
            <a:ext cx="750300" cy="10004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9"/>
          <p:cNvSpPr/>
          <p:nvPr/>
        </p:nvSpPr>
        <p:spPr>
          <a:xfrm>
            <a:off x="7913000" y="800300"/>
            <a:ext cx="550500" cy="7340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"/>
          <p:cNvSpPr/>
          <p:nvPr/>
        </p:nvSpPr>
        <p:spPr>
          <a:xfrm>
            <a:off x="8703400" y="2144633"/>
            <a:ext cx="287100" cy="382800"/>
          </a:xfrm>
          <a:prstGeom prst="donut">
            <a:avLst>
              <a:gd name="adj" fmla="val 18608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"/>
          <p:cNvSpPr/>
          <p:nvPr/>
        </p:nvSpPr>
        <p:spPr>
          <a:xfrm>
            <a:off x="8809377" y="1181919"/>
            <a:ext cx="416400" cy="5552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9"/>
          <p:cNvSpPr/>
          <p:nvPr/>
        </p:nvSpPr>
        <p:spPr>
          <a:xfrm>
            <a:off x="8118000" y="-326067"/>
            <a:ext cx="741600" cy="9888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9"/>
          <p:cNvSpPr/>
          <p:nvPr/>
        </p:nvSpPr>
        <p:spPr>
          <a:xfrm>
            <a:off x="7813725" y="417033"/>
            <a:ext cx="188100" cy="250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9"/>
          <p:cNvSpPr/>
          <p:nvPr/>
        </p:nvSpPr>
        <p:spPr>
          <a:xfrm>
            <a:off x="8646900" y="965284"/>
            <a:ext cx="741600" cy="9888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ldNum" idx="12"/>
          </p:nvPr>
        </p:nvSpPr>
        <p:spPr>
          <a:xfrm>
            <a:off x="8635625" y="6335500"/>
            <a:ext cx="4698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14F252BA-7B29-4B07-B0DE-A22B17A4295B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"/>
          <p:cNvSpPr/>
          <p:nvPr/>
        </p:nvSpPr>
        <p:spPr>
          <a:xfrm>
            <a:off x="1197475" y="-1070367"/>
            <a:ext cx="6749100" cy="8998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0"/>
          <p:cNvSpPr txBox="1">
            <a:spLocks noGrp="1"/>
          </p:cNvSpPr>
          <p:nvPr>
            <p:ph type="body" idx="1"/>
          </p:nvPr>
        </p:nvSpPr>
        <p:spPr>
          <a:xfrm>
            <a:off x="1246225" y="5570267"/>
            <a:ext cx="66516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6" name="Google Shape;156;p10"/>
          <p:cNvSpPr/>
          <p:nvPr/>
        </p:nvSpPr>
        <p:spPr>
          <a:xfrm rot="10800000">
            <a:off x="8705950" y="5036351"/>
            <a:ext cx="617400" cy="8232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0"/>
          <p:cNvSpPr/>
          <p:nvPr/>
        </p:nvSpPr>
        <p:spPr>
          <a:xfrm rot="10800000">
            <a:off x="608750" y="1121815"/>
            <a:ext cx="515400" cy="6872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"/>
          <p:cNvSpPr/>
          <p:nvPr/>
        </p:nvSpPr>
        <p:spPr>
          <a:xfrm rot="10800000">
            <a:off x="8195021" y="6071067"/>
            <a:ext cx="831600" cy="11088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0"/>
          <p:cNvSpPr/>
          <p:nvPr/>
        </p:nvSpPr>
        <p:spPr>
          <a:xfrm rot="10800000">
            <a:off x="8458384" y="5578351"/>
            <a:ext cx="210900" cy="2812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"/>
          <p:cNvSpPr/>
          <p:nvPr/>
        </p:nvSpPr>
        <p:spPr>
          <a:xfrm rot="10800000">
            <a:off x="-153147" y="-592729"/>
            <a:ext cx="1128300" cy="15044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0"/>
          <p:cNvSpPr/>
          <p:nvPr/>
        </p:nvSpPr>
        <p:spPr>
          <a:xfrm rot="10800000">
            <a:off x="8012016" y="177855"/>
            <a:ext cx="434700" cy="5796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0"/>
          <p:cNvSpPr/>
          <p:nvPr/>
        </p:nvSpPr>
        <p:spPr>
          <a:xfrm rot="10800000">
            <a:off x="-73577" y="1122000"/>
            <a:ext cx="330900" cy="4412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0"/>
          <p:cNvSpPr/>
          <p:nvPr/>
        </p:nvSpPr>
        <p:spPr>
          <a:xfrm rot="10800000">
            <a:off x="8512150" y="177872"/>
            <a:ext cx="811200" cy="10816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0"/>
          <p:cNvSpPr/>
          <p:nvPr/>
        </p:nvSpPr>
        <p:spPr>
          <a:xfrm rot="10800000">
            <a:off x="117998" y="-231203"/>
            <a:ext cx="586200" cy="7816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"/>
          <p:cNvSpPr/>
          <p:nvPr/>
        </p:nvSpPr>
        <p:spPr>
          <a:xfrm rot="10800000">
            <a:off x="748825" y="6260067"/>
            <a:ext cx="345000" cy="4600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0"/>
          <p:cNvSpPr/>
          <p:nvPr/>
        </p:nvSpPr>
        <p:spPr>
          <a:xfrm rot="10800000">
            <a:off x="-107786" y="5678711"/>
            <a:ext cx="663000" cy="884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0"/>
          <p:cNvSpPr/>
          <p:nvPr/>
        </p:nvSpPr>
        <p:spPr>
          <a:xfrm rot="10800000">
            <a:off x="-316662" y="4591379"/>
            <a:ext cx="506100" cy="6748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0"/>
          <p:cNvSpPr/>
          <p:nvPr/>
        </p:nvSpPr>
        <p:spPr>
          <a:xfrm rot="10800000">
            <a:off x="-226170" y="5520867"/>
            <a:ext cx="899400" cy="11992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0"/>
          <p:cNvSpPr/>
          <p:nvPr/>
        </p:nvSpPr>
        <p:spPr>
          <a:xfrm rot="10800000">
            <a:off x="8700641" y="1467000"/>
            <a:ext cx="333300" cy="4444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0"/>
          <p:cNvSpPr txBox="1">
            <a:spLocks noGrp="1"/>
          </p:cNvSpPr>
          <p:nvPr>
            <p:ph type="sldNum" idx="12"/>
          </p:nvPr>
        </p:nvSpPr>
        <p:spPr>
          <a:xfrm>
            <a:off x="4337100" y="6335500"/>
            <a:ext cx="4698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14F252BA-7B29-4B07-B0DE-A22B17A4295B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/>
          <p:nvPr/>
        </p:nvSpPr>
        <p:spPr>
          <a:xfrm>
            <a:off x="419100" y="-2108200"/>
            <a:ext cx="8305800" cy="110744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2"/>
          <p:cNvSpPr txBox="1">
            <a:spLocks noGrp="1"/>
          </p:cNvSpPr>
          <p:nvPr>
            <p:ph type="sldNum" idx="12"/>
          </p:nvPr>
        </p:nvSpPr>
        <p:spPr>
          <a:xfrm>
            <a:off x="4337100" y="6335500"/>
            <a:ext cx="469800" cy="5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fld id="{14F252BA-7B29-4B07-B0DE-A22B17A4295B}" type="slidenum">
              <a:rPr lang="vi-VN" smtClean="0"/>
              <a:t>‹#›</a:t>
            </a:fld>
            <a:endParaRPr lang="vi-V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700" y="0"/>
            <a:ext cx="917337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871132"/>
            <a:ext cx="5111752" cy="1515533"/>
          </a:xfrm>
        </p:spPr>
        <p:txBody>
          <a:bodyPr anchor="b">
            <a:noAutofit/>
          </a:bodyPr>
          <a:lstStyle>
            <a:lvl1pPr algn="ctr">
              <a:defRPr sz="41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3657597"/>
            <a:ext cx="5111752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5037663"/>
            <a:ext cx="673100" cy="279400"/>
          </a:xfrm>
        </p:spPr>
        <p:txBody>
          <a:bodyPr/>
          <a:lstStyle/>
          <a:p>
            <a:fld id="{EAE5F80D-9DFC-4DC1-A401-D779C33E952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5037663"/>
            <a:ext cx="3910976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5037663"/>
            <a:ext cx="413375" cy="279400"/>
          </a:xfrm>
        </p:spPr>
        <p:txBody>
          <a:bodyPr/>
          <a:lstStyle/>
          <a:p>
            <a:fld id="{5E820820-A0A0-4223-8BAC-5EF46EB85688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24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935875" y="1212067"/>
            <a:ext cx="5275500" cy="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935875" y="2034344"/>
            <a:ext cx="5275500" cy="37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35625" y="6335500"/>
            <a:ext cx="4698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fld id="{14F252BA-7B29-4B07-B0DE-A22B17A4295B}" type="slidenum">
              <a:rPr lang="vi-VN" smtClean="0"/>
              <a:t>‹#›</a:t>
            </a:fld>
            <a:endParaRPr lang="vi-V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02" y="0"/>
            <a:ext cx="917247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982133"/>
            <a:ext cx="7200897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556932"/>
            <a:ext cx="7200897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5969000"/>
            <a:ext cx="120015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AE5F80D-9DFC-4DC1-A401-D779C33E952C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5969000"/>
            <a:ext cx="5479425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5969000"/>
            <a:ext cx="40702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E820820-A0A0-4223-8BAC-5EF46EB85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8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1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mobile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765" y="711412"/>
            <a:ext cx="2312665" cy="6480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07424" y="2226236"/>
            <a:ext cx="5916861" cy="646331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ĐỒ ÁN CHUYÊN NGÀNH</a:t>
            </a:r>
            <a:endParaRPr lang="vi-VN" sz="36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60021" y="3182778"/>
            <a:ext cx="565639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vi-VN" sz="2800" b="1">
                <a:latin typeface="Times New Roman"/>
                <a:cs typeface="Times New Roman"/>
              </a:rPr>
              <a:t>Chủ đề: Website chăm sóc thú cưng</a:t>
            </a:r>
            <a:endParaRPr lang="vi-VN" sz="28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3837" y="4400442"/>
            <a:ext cx="6596958" cy="1307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800" b="1">
                <a:latin typeface="Times New Roman"/>
                <a:cs typeface="Times New Roman"/>
              </a:rPr>
              <a:t>Sinh viên thực hiện: </a:t>
            </a:r>
            <a:endParaRPr lang="vi-VN" sz="2800" b="1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vi-VN" sz="2800" b="1">
                <a:latin typeface="Times New Roman"/>
                <a:cs typeface="Times New Roman"/>
              </a:rPr>
              <a:t>   Nguyễn Thị Hoàng Dương - 1711060420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60021" y="3868982"/>
            <a:ext cx="4541628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vi-VN" sz="2800" b="1">
                <a:latin typeface="Times New Roman"/>
                <a:cs typeface="Times New Roman"/>
              </a:rPr>
              <a:t>GVHD: Nguyễn Huy Cường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2494010" y="2522980"/>
            <a:ext cx="72008" cy="3519112"/>
          </a:xfrm>
          <a:prstGeom prst="rect">
            <a:avLst/>
          </a:prstGeom>
          <a:solidFill>
            <a:srgbClr val="0070C0"/>
          </a:solidFill>
          <a:ln>
            <a:solidFill>
              <a:srgbClr val="FF0000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solidFill>
                <a:srgbClr val="FF0000"/>
              </a:solidFill>
            </a:endParaRPr>
          </a:p>
        </p:txBody>
      </p:sp>
      <p:sp>
        <p:nvSpPr>
          <p:cNvPr id="17" name="Slide Number Placeholder 12">
            <a:extLst>
              <a:ext uri="{FF2B5EF4-FFF2-40B4-BE49-F238E27FC236}">
                <a16:creationId xmlns:a16="http://schemas.microsoft.com/office/drawing/2014/main" id="{F8D9852B-3E6D-4D17-912C-5F07C85D6434}"/>
              </a:ext>
            </a:extLst>
          </p:cNvPr>
          <p:cNvSpPr txBox="1">
            <a:spLocks/>
          </p:cNvSpPr>
          <p:nvPr/>
        </p:nvSpPr>
        <p:spPr>
          <a:xfrm>
            <a:off x="8824285" y="6488873"/>
            <a:ext cx="32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FB778-5A89-48D2-BB82-4ED43A6FC8AF}" type="slidenum">
              <a:rPr lang="vi-VN" sz="2000" b="1" smtClean="0">
                <a:solidFill>
                  <a:srgbClr val="002060"/>
                </a:solidFill>
              </a:rPr>
              <a:pPr/>
              <a:t>1</a:t>
            </a:fld>
            <a:endParaRPr lang="vi-VN" sz="2000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35610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006758" y="404664"/>
            <a:ext cx="5475833" cy="812800"/>
            <a:chOff x="564979" y="406400"/>
            <a:chExt cx="5475833" cy="812800"/>
          </a:xfrm>
          <a:solidFill>
            <a:schemeClr val="accent5"/>
          </a:solidFill>
        </p:grpSpPr>
        <p:sp>
          <p:nvSpPr>
            <p:cNvPr id="10" name="Rectangle 9"/>
            <p:cNvSpPr/>
            <p:nvPr/>
          </p:nvSpPr>
          <p:spPr>
            <a:xfrm>
              <a:off x="564979" y="406400"/>
              <a:ext cx="5475833" cy="812800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64979" y="406400"/>
              <a:ext cx="5475833" cy="8128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5160" tIns="111760" rIns="111760" bIns="111760" numCol="1" spcCol="1270" anchor="ctr" anchorCtr="0">
              <a:noAutofit/>
            </a:bodyPr>
            <a:lstStyle/>
            <a:p>
              <a:pPr lvl="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Giới</a:t>
              </a:r>
              <a:r>
                <a:rPr lang="en-US" sz="3600" kern="1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600" kern="120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Thiệu</a:t>
              </a:r>
              <a:r>
                <a:rPr lang="en-US" sz="3600" kern="1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600" kern="120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Chức</a:t>
              </a:r>
              <a:r>
                <a:rPr lang="en-US" sz="3600" kern="1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600" kern="120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Năng</a:t>
              </a:r>
              <a:endParaRPr lang="vi-VN" sz="3600" kern="1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2216283" y="300560"/>
            <a:ext cx="1016000" cy="1016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TextBox 12"/>
          <p:cNvSpPr txBox="1"/>
          <p:nvPr/>
        </p:nvSpPr>
        <p:spPr>
          <a:xfrm>
            <a:off x="2490886" y="426343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Times New Roman" pitchFamily="18" charset="0"/>
                <a:cs typeface="Times New Roman" pitchFamily="18" charset="0"/>
              </a:rPr>
              <a:t>2</a:t>
            </a:r>
            <a:endParaRPr lang="vi-VN" sz="4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03271" y="1318489"/>
            <a:ext cx="2398990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>
                <a:latin typeface="Times New Roman"/>
                <a:cs typeface="Times New Roman"/>
              </a:rPr>
              <a:t>2.5 </a:t>
            </a:r>
            <a:r>
              <a:rPr lang="en-US" sz="3200" err="1">
                <a:latin typeface="Times New Roman"/>
                <a:cs typeface="Times New Roman"/>
              </a:rPr>
              <a:t>Tìm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kiếm</a:t>
            </a:r>
            <a:endParaRPr lang="en-US" sz="32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7E38D-AB42-4564-97CF-0C43855C61D6}"/>
              </a:ext>
            </a:extLst>
          </p:cNvPr>
          <p:cNvSpPr txBox="1"/>
          <p:nvPr/>
        </p:nvSpPr>
        <p:spPr>
          <a:xfrm>
            <a:off x="2487478" y="1844299"/>
            <a:ext cx="518086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Nhập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tên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sản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phẩm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cần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tìm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​</a:t>
            </a:r>
            <a:endParaRPr lang="en-US" sz="2800">
              <a:cs typeface="Arial"/>
            </a:endParaRPr>
          </a:p>
          <a:p>
            <a:pPr marL="800100" lvl="1" indent="-342900">
              <a:buFont typeface="Arial"/>
              <a:buChar char="•"/>
            </a:pP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Nhấn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vào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nút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tìm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kiếm</a:t>
            </a:r>
            <a:endParaRPr lang="vi-VN" sz="2800">
              <a:solidFill>
                <a:srgbClr val="444444"/>
              </a:solidFill>
              <a:latin typeface="Times New Roman"/>
              <a:cs typeface="Arial"/>
            </a:endParaRPr>
          </a:p>
        </p:txBody>
      </p:sp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9FF70CB6-752F-4D24-B0F1-F9C5F1643FDF}"/>
              </a:ext>
            </a:extLst>
          </p:cNvPr>
          <p:cNvSpPr txBox="1">
            <a:spLocks/>
          </p:cNvSpPr>
          <p:nvPr/>
        </p:nvSpPr>
        <p:spPr>
          <a:xfrm>
            <a:off x="8824285" y="6488873"/>
            <a:ext cx="32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FB778-5A89-48D2-BB82-4ED43A6FC8AF}" type="slidenum">
              <a:rPr lang="vi-VN" sz="2000" b="1" smtClean="0">
                <a:solidFill>
                  <a:srgbClr val="002060"/>
                </a:solidFill>
              </a:rPr>
              <a:pPr/>
              <a:t>10</a:t>
            </a:fld>
            <a:endParaRPr lang="vi-VN" sz="2000" b="1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BE6C1-D27E-45F7-BD13-B09265414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3" y="2801977"/>
            <a:ext cx="5782798" cy="405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64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006758" y="404664"/>
            <a:ext cx="5475833" cy="812800"/>
            <a:chOff x="564979" y="406400"/>
            <a:chExt cx="5475833" cy="812800"/>
          </a:xfrm>
          <a:solidFill>
            <a:schemeClr val="accent5"/>
          </a:solidFill>
        </p:grpSpPr>
        <p:sp>
          <p:nvSpPr>
            <p:cNvPr id="10" name="Rectangle 9"/>
            <p:cNvSpPr/>
            <p:nvPr/>
          </p:nvSpPr>
          <p:spPr>
            <a:xfrm>
              <a:off x="564979" y="406400"/>
              <a:ext cx="5475833" cy="812800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64979" y="406400"/>
              <a:ext cx="5475833" cy="8128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5160" tIns="111760" rIns="111760" bIns="111760" numCol="1" spcCol="1270" anchor="ctr" anchorCtr="0">
              <a:noAutofit/>
            </a:bodyPr>
            <a:lstStyle/>
            <a:p>
              <a:pPr lvl="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Giới</a:t>
              </a:r>
              <a:r>
                <a:rPr lang="en-US" sz="3600" kern="1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600" kern="120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Thiệu</a:t>
              </a:r>
              <a:r>
                <a:rPr lang="en-US" sz="3600" kern="1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600" kern="120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Chức</a:t>
              </a:r>
              <a:r>
                <a:rPr lang="en-US" sz="3600" kern="1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600" kern="120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Năng</a:t>
              </a:r>
              <a:endParaRPr lang="vi-VN" sz="3600" kern="1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2216283" y="300560"/>
            <a:ext cx="1016000" cy="1016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TextBox 12"/>
          <p:cNvSpPr txBox="1"/>
          <p:nvPr/>
        </p:nvSpPr>
        <p:spPr>
          <a:xfrm>
            <a:off x="2490886" y="426343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Times New Roman" pitchFamily="18" charset="0"/>
                <a:cs typeface="Times New Roman" pitchFamily="18" charset="0"/>
              </a:rPr>
              <a:t>2</a:t>
            </a:r>
            <a:endParaRPr lang="vi-VN" sz="4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03271" y="1318489"/>
            <a:ext cx="1917320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>
                <a:latin typeface="Times New Roman"/>
                <a:cs typeface="Times New Roman"/>
              </a:rPr>
              <a:t>2.6 Admin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25C768-DB69-4BB6-9990-0E47D33A3436}"/>
              </a:ext>
            </a:extLst>
          </p:cNvPr>
          <p:cNvSpPr txBox="1"/>
          <p:nvPr/>
        </p:nvSpPr>
        <p:spPr>
          <a:xfrm>
            <a:off x="2487478" y="1844299"/>
            <a:ext cx="561291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Thêm,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chỉnh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sửa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,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xóa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tạm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thời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​</a:t>
            </a:r>
            <a:endParaRPr lang="en-US" sz="2800">
              <a:latin typeface="Times New Roman"/>
              <a:cs typeface="Times New Roman"/>
            </a:endParaRPr>
          </a:p>
          <a:p>
            <a:pPr marL="800100" lvl="1" indent="-342900">
              <a:buFont typeface="Arial"/>
              <a:buChar char="•"/>
            </a:pP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Nhà sản xuất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​, s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ản phẩm</a:t>
            </a:r>
            <a:endParaRPr lang="en-US" sz="2800">
              <a:solidFill>
                <a:srgbClr val="444444"/>
              </a:solidFill>
              <a:latin typeface="Times New Roman"/>
              <a:cs typeface="Arial"/>
            </a:endParaRPr>
          </a:p>
          <a:p>
            <a:pPr marL="800100" lvl="1" indent="-342900">
              <a:buFont typeface="Arial"/>
              <a:buChar char="•"/>
            </a:pP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Loại sản phẩm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​, đơn đặt hàng</a:t>
            </a:r>
            <a:endParaRPr lang="vi-VN" sz="2800">
              <a:solidFill>
                <a:srgbClr val="444444"/>
              </a:solidFill>
              <a:latin typeface="Times New Roman"/>
              <a:cs typeface="Arial"/>
            </a:endParaRPr>
          </a:p>
        </p:txBody>
      </p:sp>
      <p:sp>
        <p:nvSpPr>
          <p:cNvPr id="2" name="Slide Number Placeholder 12">
            <a:extLst>
              <a:ext uri="{FF2B5EF4-FFF2-40B4-BE49-F238E27FC236}">
                <a16:creationId xmlns:a16="http://schemas.microsoft.com/office/drawing/2014/main" id="{66A40783-2B0D-4C91-B928-D174F62A201F}"/>
              </a:ext>
            </a:extLst>
          </p:cNvPr>
          <p:cNvSpPr txBox="1">
            <a:spLocks/>
          </p:cNvSpPr>
          <p:nvPr/>
        </p:nvSpPr>
        <p:spPr>
          <a:xfrm>
            <a:off x="8670172" y="6386132"/>
            <a:ext cx="474911" cy="4678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FB778-5A89-48D2-BB82-4ED43A6FC8AF}" type="slidenum">
              <a:rPr lang="vi-VN" sz="2000" b="1" smtClean="0">
                <a:solidFill>
                  <a:srgbClr val="002060"/>
                </a:solidFill>
              </a:rPr>
              <a:pPr/>
              <a:t>11</a:t>
            </a:fld>
            <a:endParaRPr lang="vi-VN" sz="2000" b="1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DAEE65-445E-4FFC-8B98-E5B62E9C42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258639"/>
            <a:ext cx="5710791" cy="359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052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006758" y="404664"/>
            <a:ext cx="5475833" cy="812800"/>
            <a:chOff x="564979" y="406400"/>
            <a:chExt cx="5475833" cy="812800"/>
          </a:xfrm>
          <a:solidFill>
            <a:schemeClr val="accent4"/>
          </a:solidFill>
        </p:grpSpPr>
        <p:sp>
          <p:nvSpPr>
            <p:cNvPr id="10" name="Rectangle 9"/>
            <p:cNvSpPr/>
            <p:nvPr/>
          </p:nvSpPr>
          <p:spPr>
            <a:xfrm>
              <a:off x="564979" y="406400"/>
              <a:ext cx="5475833" cy="812800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64979" y="406400"/>
              <a:ext cx="5475833" cy="8128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5160" tIns="111760" rIns="111760" bIns="111760" numCol="1" spcCol="1270" anchor="ctr" anchorCtr="0">
              <a:noAutofit/>
            </a:bodyPr>
            <a:lstStyle/>
            <a:p>
              <a:pPr lvl="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Tổng</a:t>
              </a:r>
              <a:r>
                <a:rPr lang="en-US" sz="3600" kern="1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600" kern="120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Kết</a:t>
              </a:r>
              <a:endParaRPr lang="vi-VN" sz="3600" kern="1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2216283" y="300560"/>
            <a:ext cx="1016000" cy="1016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TextBox 12"/>
          <p:cNvSpPr txBox="1"/>
          <p:nvPr/>
        </p:nvSpPr>
        <p:spPr>
          <a:xfrm>
            <a:off x="2490886" y="426343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Times New Roman" pitchFamily="18" charset="0"/>
                <a:cs typeface="Times New Roman" pitchFamily="18" charset="0"/>
              </a:rPr>
              <a:t>3</a:t>
            </a:r>
            <a:endParaRPr lang="vi-VN" sz="4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03271" y="1318489"/>
            <a:ext cx="2323072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>
                <a:latin typeface="Times New Roman"/>
                <a:cs typeface="Times New Roman"/>
              </a:rPr>
              <a:t>3.1 </a:t>
            </a:r>
            <a:r>
              <a:rPr lang="en-US" sz="3200" err="1">
                <a:latin typeface="Times New Roman"/>
                <a:cs typeface="Times New Roman"/>
              </a:rPr>
              <a:t>Đạt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được</a:t>
            </a:r>
            <a:endParaRPr lang="en-US"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E77590-49A5-4E0A-823C-E9D8FE5E340E}"/>
              </a:ext>
            </a:extLst>
          </p:cNvPr>
          <p:cNvSpPr txBox="1"/>
          <p:nvPr/>
        </p:nvSpPr>
        <p:spPr>
          <a:xfrm>
            <a:off x="2502976" y="1844299"/>
            <a:ext cx="5813439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Biết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được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một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số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kiến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thức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lập trình</a:t>
            </a:r>
            <a:endParaRPr lang="en-US" sz="2800">
              <a:solidFill>
                <a:srgbClr val="444444"/>
              </a:solidFill>
              <a:latin typeface="Times New Roman"/>
              <a:cs typeface="Arial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Tạo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được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một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trang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web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hoàn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chỉnh</a:t>
            </a:r>
            <a:endParaRPr lang="en-US" sz="2800">
              <a:solidFill>
                <a:srgbClr val="444444"/>
              </a:solidFill>
              <a:latin typeface="Times New Roman"/>
              <a:cs typeface="Arial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Giao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diện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thân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thiện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với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người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dùng</a:t>
            </a:r>
            <a:endParaRPr lang="en-US" sz="2800">
              <a:solidFill>
                <a:srgbClr val="444444"/>
              </a:solidFill>
              <a:latin typeface="Times New Roman"/>
              <a:cs typeface="Arial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Phân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tích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thiết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kế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các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mối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quan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hệ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trong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cơ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sở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dữ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liệu</a:t>
            </a:r>
            <a:endParaRPr lang="en-US" sz="2800">
              <a:solidFill>
                <a:srgbClr val="444444"/>
              </a:solidFill>
              <a:latin typeface="Times New Roman"/>
              <a:cs typeface="Arial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endParaRPr lang="en-US" sz="2800">
              <a:solidFill>
                <a:srgbClr val="444444"/>
              </a:solidFill>
              <a:latin typeface="Times New Roman"/>
              <a:cs typeface="Arial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endParaRPr lang="vi-VN" sz="2800">
              <a:solidFill>
                <a:srgbClr val="444444"/>
              </a:solidFill>
              <a:latin typeface="Times New Roman"/>
              <a:cs typeface="Arial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endParaRPr lang="vi-VN" sz="2800">
              <a:solidFill>
                <a:srgbClr val="444444"/>
              </a:solidFill>
              <a:latin typeface="Times New Roman"/>
              <a:cs typeface="Arial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endParaRPr lang="vi-VN" sz="2800">
              <a:solidFill>
                <a:srgbClr val="444444"/>
              </a:solidFill>
              <a:latin typeface="Times New Roman"/>
              <a:cs typeface="Arial"/>
            </a:endParaRPr>
          </a:p>
        </p:txBody>
      </p:sp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AC67432D-6E4B-4A97-BC3D-3D1EEF40D66B}"/>
              </a:ext>
            </a:extLst>
          </p:cNvPr>
          <p:cNvSpPr txBox="1">
            <a:spLocks/>
          </p:cNvSpPr>
          <p:nvPr/>
        </p:nvSpPr>
        <p:spPr>
          <a:xfrm>
            <a:off x="8670172" y="6386132"/>
            <a:ext cx="474911" cy="4678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FB778-5A89-48D2-BB82-4ED43A6FC8AF}" type="slidenum">
              <a:rPr lang="vi-VN" sz="2000" b="1" smtClean="0">
                <a:solidFill>
                  <a:srgbClr val="002060"/>
                </a:solidFill>
              </a:rPr>
              <a:pPr/>
              <a:t>12</a:t>
            </a:fld>
            <a:endParaRPr lang="vi-VN" sz="2000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14260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006758" y="404664"/>
            <a:ext cx="5475833" cy="812800"/>
            <a:chOff x="564979" y="406400"/>
            <a:chExt cx="5475833" cy="812800"/>
          </a:xfrm>
          <a:solidFill>
            <a:schemeClr val="accent4"/>
          </a:solidFill>
        </p:grpSpPr>
        <p:sp>
          <p:nvSpPr>
            <p:cNvPr id="10" name="Rectangle 9"/>
            <p:cNvSpPr/>
            <p:nvPr/>
          </p:nvSpPr>
          <p:spPr>
            <a:xfrm>
              <a:off x="564979" y="406400"/>
              <a:ext cx="5475833" cy="812800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64979" y="406400"/>
              <a:ext cx="5475833" cy="8128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5160" tIns="111760" rIns="111760" bIns="111760" numCol="1" spcCol="1270" anchor="ctr" anchorCtr="0">
              <a:noAutofit/>
            </a:bodyPr>
            <a:lstStyle/>
            <a:p>
              <a:pPr lvl="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Tổng</a:t>
              </a:r>
              <a:r>
                <a:rPr lang="en-US" sz="3600" kern="1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600" kern="120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Kết</a:t>
              </a:r>
              <a:endParaRPr lang="vi-VN" sz="3600" kern="1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2216283" y="300560"/>
            <a:ext cx="1016000" cy="1016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TextBox 12"/>
          <p:cNvSpPr txBox="1"/>
          <p:nvPr/>
        </p:nvSpPr>
        <p:spPr>
          <a:xfrm>
            <a:off x="2490886" y="426343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Times New Roman" pitchFamily="18" charset="0"/>
                <a:cs typeface="Times New Roman" pitchFamily="18" charset="0"/>
              </a:rPr>
              <a:t>3</a:t>
            </a:r>
            <a:endParaRPr lang="vi-VN" sz="4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03271" y="1318489"/>
            <a:ext cx="2157963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>
                <a:latin typeface="Times New Roman"/>
                <a:cs typeface="Times New Roman"/>
              </a:rPr>
              <a:t>3.2 </a:t>
            </a:r>
            <a:r>
              <a:rPr lang="en-US" sz="3200" err="1">
                <a:latin typeface="Times New Roman"/>
                <a:cs typeface="Times New Roman"/>
              </a:rPr>
              <a:t>Hạn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chế</a:t>
            </a:r>
            <a:endParaRPr lang="en-US"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B2607-8E25-437A-9162-6F4A0506CD0E}"/>
              </a:ext>
            </a:extLst>
          </p:cNvPr>
          <p:cNvSpPr txBox="1"/>
          <p:nvPr/>
        </p:nvSpPr>
        <p:spPr>
          <a:xfrm>
            <a:off x="2502976" y="1844299"/>
            <a:ext cx="505244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Tốc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độ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xử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lý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chưa cao</a:t>
            </a:r>
            <a:endParaRPr lang="en-US" sz="2800">
              <a:solidFill>
                <a:srgbClr val="212A2E"/>
              </a:solidFill>
              <a:latin typeface="Times New Roman"/>
              <a:cs typeface="Arial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​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Một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số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lỗi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chưa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khắc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phục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​</a:t>
            </a: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Chưa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kết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nối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với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người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dùng</a:t>
            </a:r>
            <a:endParaRPr lang="en-US" sz="2800">
              <a:solidFill>
                <a:srgbClr val="444444"/>
              </a:solidFill>
              <a:latin typeface="Times New Roman"/>
              <a:cs typeface="Arial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Thiếu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ràng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buộc</a:t>
            </a:r>
            <a:endParaRPr lang="vi-VN" sz="2800">
              <a:solidFill>
                <a:srgbClr val="444444"/>
              </a:solidFill>
              <a:latin typeface="Times New Roman"/>
              <a:cs typeface="Arial"/>
            </a:endParaRP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52FABD04-56B4-4897-B9FF-3268DF30169A}"/>
              </a:ext>
            </a:extLst>
          </p:cNvPr>
          <p:cNvSpPr txBox="1">
            <a:spLocks/>
          </p:cNvSpPr>
          <p:nvPr/>
        </p:nvSpPr>
        <p:spPr>
          <a:xfrm>
            <a:off x="8670172" y="6386132"/>
            <a:ext cx="474911" cy="4678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FB778-5A89-48D2-BB82-4ED43A6FC8AF}" type="slidenum">
              <a:rPr lang="vi-VN" sz="2000" b="1" smtClean="0">
                <a:solidFill>
                  <a:srgbClr val="002060"/>
                </a:solidFill>
              </a:rPr>
              <a:pPr/>
              <a:t>13</a:t>
            </a:fld>
            <a:endParaRPr lang="vi-VN" sz="2000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67961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006758" y="404664"/>
            <a:ext cx="5475833" cy="812800"/>
            <a:chOff x="564979" y="406400"/>
            <a:chExt cx="5475833" cy="812800"/>
          </a:xfrm>
          <a:solidFill>
            <a:schemeClr val="accent4"/>
          </a:solidFill>
        </p:grpSpPr>
        <p:sp>
          <p:nvSpPr>
            <p:cNvPr id="10" name="Rectangle 9"/>
            <p:cNvSpPr/>
            <p:nvPr/>
          </p:nvSpPr>
          <p:spPr>
            <a:xfrm>
              <a:off x="564979" y="406400"/>
              <a:ext cx="5475833" cy="812800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64979" y="406400"/>
              <a:ext cx="5475833" cy="8128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5160" tIns="111760" rIns="111760" bIns="111760" numCol="1" spcCol="1270" anchor="ctr" anchorCtr="0">
              <a:noAutofit/>
            </a:bodyPr>
            <a:lstStyle/>
            <a:p>
              <a:pPr lvl="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Tổng</a:t>
              </a:r>
              <a:r>
                <a:rPr lang="en-US" sz="3600" kern="1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600" kern="120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Kết</a:t>
              </a:r>
              <a:endParaRPr lang="vi-VN" sz="3600" kern="1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2216283" y="300560"/>
            <a:ext cx="1016000" cy="1016000"/>
          </a:xfrm>
          <a:prstGeom prst="ellips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TextBox 12"/>
          <p:cNvSpPr txBox="1"/>
          <p:nvPr/>
        </p:nvSpPr>
        <p:spPr>
          <a:xfrm>
            <a:off x="2490886" y="426343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Times New Roman" pitchFamily="18" charset="0"/>
                <a:cs typeface="Times New Roman" pitchFamily="18" charset="0"/>
              </a:rPr>
              <a:t>3</a:t>
            </a:r>
            <a:endParaRPr lang="vi-VN" sz="4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03271" y="1318489"/>
            <a:ext cx="3610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Times New Roman" pitchFamily="18" charset="0"/>
                <a:cs typeface="Times New Roman" pitchFamily="18" charset="0"/>
              </a:rPr>
              <a:t>3.3 </a:t>
            </a:r>
            <a:r>
              <a:rPr lang="en-US" sz="3200" err="1">
                <a:latin typeface="Times New Roman" pitchFamily="18" charset="0"/>
                <a:cs typeface="Times New Roman" pitchFamily="18" charset="0"/>
              </a:rPr>
              <a:t>Hướng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err="1"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err="1">
                <a:latin typeface="Times New Roman" pitchFamily="18" charset="0"/>
                <a:cs typeface="Times New Roman" pitchFamily="18" charset="0"/>
              </a:rPr>
              <a:t>triển</a:t>
            </a:r>
            <a:endParaRPr lang="en-US"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097387-3C3C-4EB4-9EAE-EC7808DC333A}"/>
              </a:ext>
            </a:extLst>
          </p:cNvPr>
          <p:cNvSpPr txBox="1"/>
          <p:nvPr/>
        </p:nvSpPr>
        <p:spPr>
          <a:xfrm>
            <a:off x="2502976" y="1844299"/>
            <a:ext cx="505244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Tăng thêm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tính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bảo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mật</a:t>
            </a: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Giới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thiệu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dịch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vụ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,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sản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vi-VN" sz="2800" err="1">
                <a:solidFill>
                  <a:srgbClr val="444444"/>
                </a:solidFill>
                <a:latin typeface="Times New Roman"/>
                <a:cs typeface="Arial"/>
              </a:rPr>
              <a:t>phẩm</a:t>
            </a: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​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Cập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nhật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thêm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chức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/>
                <a:cs typeface="Arial"/>
              </a:rPr>
              <a:t>năng</a:t>
            </a:r>
            <a:endParaRPr lang="en-US" sz="2800">
              <a:solidFill>
                <a:srgbClr val="444444"/>
              </a:solidFill>
              <a:latin typeface="Times New Roman"/>
              <a:cs typeface="Arial"/>
            </a:endParaRPr>
          </a:p>
          <a:p>
            <a:pPr marL="342900" indent="-342900">
              <a:lnSpc>
                <a:spcPct val="150000"/>
              </a:lnSpc>
              <a:buFont typeface="Wingdings"/>
              <a:buChar char="Ø"/>
            </a:pPr>
            <a:r>
              <a:rPr lang="vi-V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website chuẩn SEO </a:t>
            </a:r>
            <a:endParaRPr lang="en-US" sz="2800" err="1">
              <a:solidFill>
                <a:srgbClr val="44444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12">
            <a:extLst>
              <a:ext uri="{FF2B5EF4-FFF2-40B4-BE49-F238E27FC236}">
                <a16:creationId xmlns:a16="http://schemas.microsoft.com/office/drawing/2014/main" id="{C17D921B-46FA-4C80-9DD3-4D1E8ACBCE55}"/>
              </a:ext>
            </a:extLst>
          </p:cNvPr>
          <p:cNvSpPr txBox="1">
            <a:spLocks/>
          </p:cNvSpPr>
          <p:nvPr/>
        </p:nvSpPr>
        <p:spPr>
          <a:xfrm>
            <a:off x="8670172" y="6386132"/>
            <a:ext cx="474911" cy="4678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FB778-5A89-48D2-BB82-4ED43A6FC8AF}" type="slidenum">
              <a:rPr lang="vi-VN" sz="2000" b="1" smtClean="0">
                <a:solidFill>
                  <a:srgbClr val="002060"/>
                </a:solidFill>
              </a:rPr>
              <a:pPr/>
              <a:t>14</a:t>
            </a:fld>
            <a:endParaRPr lang="vi-VN" sz="2000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22949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Thank you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Insert the title of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556793"/>
            <a:ext cx="3775959" cy="37444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5898588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560276974"/>
              </p:ext>
            </p:extLst>
          </p:nvPr>
        </p:nvGraphicFramePr>
        <p:xfrm>
          <a:off x="2195736" y="148478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555776" y="1844824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Times New Roman" pitchFamily="18" charset="0"/>
                <a:cs typeface="Times New Roman" pitchFamily="18" charset="0"/>
              </a:rPr>
              <a:t>1</a:t>
            </a:r>
            <a:endParaRPr lang="vi-VN" sz="4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4929" y="3113733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Times New Roman" pitchFamily="18" charset="0"/>
                <a:cs typeface="Times New Roman" pitchFamily="18" charset="0"/>
              </a:rPr>
              <a:t>2</a:t>
            </a:r>
            <a:endParaRPr lang="vi-VN" sz="4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55776" y="4365104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Times New Roman" pitchFamily="18" charset="0"/>
                <a:cs typeface="Times New Roman" pitchFamily="18" charset="0"/>
              </a:rPr>
              <a:t>3</a:t>
            </a:r>
            <a:endParaRPr lang="vi-VN" sz="4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51874" y="764704"/>
            <a:ext cx="3025187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MỤC LỤC</a:t>
            </a:r>
            <a:endParaRPr lang="vi-VN" sz="3200" b="1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Slide Number Placeholder 12">
            <a:extLst>
              <a:ext uri="{FF2B5EF4-FFF2-40B4-BE49-F238E27FC236}">
                <a16:creationId xmlns:a16="http://schemas.microsoft.com/office/drawing/2014/main" id="{852609AB-3815-4A5B-B9CB-7EF4ADC77F72}"/>
              </a:ext>
            </a:extLst>
          </p:cNvPr>
          <p:cNvSpPr txBox="1">
            <a:spLocks/>
          </p:cNvSpPr>
          <p:nvPr/>
        </p:nvSpPr>
        <p:spPr>
          <a:xfrm>
            <a:off x="8824285" y="6488873"/>
            <a:ext cx="32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FB778-5A89-48D2-BB82-4ED43A6FC8AF}" type="slidenum">
              <a:rPr lang="vi-VN" sz="2000" b="1" smtClean="0">
                <a:solidFill>
                  <a:srgbClr val="002060"/>
                </a:solidFill>
              </a:rPr>
              <a:pPr/>
              <a:t>2</a:t>
            </a:fld>
            <a:endParaRPr lang="vi-VN" sz="2000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25237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006758" y="404664"/>
            <a:ext cx="5475833" cy="812800"/>
            <a:chOff x="564979" y="406400"/>
            <a:chExt cx="5475833" cy="812800"/>
          </a:xfrm>
        </p:grpSpPr>
        <p:sp>
          <p:nvSpPr>
            <p:cNvPr id="7" name="Rectangle 6"/>
            <p:cNvSpPr/>
            <p:nvPr/>
          </p:nvSpPr>
          <p:spPr>
            <a:xfrm>
              <a:off x="564979" y="406400"/>
              <a:ext cx="5475833" cy="81280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64979" y="406400"/>
              <a:ext cx="5475833" cy="8128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5160" tIns="111760" rIns="111760" bIns="111760" numCol="1" spcCol="1270" anchor="ctr" anchorCtr="0">
              <a:noAutofit/>
            </a:bodyPr>
            <a:lstStyle/>
            <a:p>
              <a:pPr lvl="0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vi-VN" sz="3600" kern="1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Giới Thiệu Đề Tài</a:t>
              </a:r>
            </a:p>
          </p:txBody>
        </p:sp>
      </p:grpSp>
      <p:sp>
        <p:nvSpPr>
          <p:cNvPr id="9" name="Oval 8"/>
          <p:cNvSpPr/>
          <p:nvPr/>
        </p:nvSpPr>
        <p:spPr>
          <a:xfrm>
            <a:off x="2216283" y="300560"/>
            <a:ext cx="1016000" cy="1016000"/>
          </a:xfrm>
          <a:prstGeom prst="ellipse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TextBox 10"/>
          <p:cNvSpPr txBox="1"/>
          <p:nvPr/>
        </p:nvSpPr>
        <p:spPr>
          <a:xfrm>
            <a:off x="2490886" y="426343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Times New Roman" pitchFamily="18" charset="0"/>
                <a:cs typeface="Times New Roman" pitchFamily="18" charset="0"/>
              </a:rPr>
              <a:t>1</a:t>
            </a:r>
            <a:endParaRPr lang="vi-VN" sz="4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03271" y="1318489"/>
            <a:ext cx="4173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200">
                <a:latin typeface="Times New Roman" pitchFamily="18" charset="0"/>
                <a:cs typeface="Times New Roman" pitchFamily="18" charset="0"/>
              </a:rPr>
              <a:t>1.1 Yêu cầu của website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06966" y="1843013"/>
            <a:ext cx="5860900" cy="1384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vi-VN" sz="2800">
                <a:latin typeface="Times New Roman" pitchFamily="18" charset="0"/>
                <a:cs typeface="Times New Roman" pitchFamily="18" charset="0"/>
              </a:rPr>
              <a:t>Kiểu bố cục: ngắn, gọn</a:t>
            </a:r>
          </a:p>
          <a:p>
            <a:pPr marL="342900" indent="-342900">
              <a:buFont typeface="Arial"/>
              <a:buChar char="•"/>
            </a:pPr>
            <a:r>
              <a:rPr lang="vi-VN" sz="2800">
                <a:latin typeface="Times New Roman" pitchFamily="18" charset="0"/>
                <a:cs typeface="Times New Roman" pitchFamily="18" charset="0"/>
              </a:rPr>
              <a:t>Phong cách thiết kế: đơn giản</a:t>
            </a:r>
          </a:p>
          <a:p>
            <a:pPr marL="342900" indent="-342900">
              <a:buFont typeface="Arial"/>
              <a:buChar char="•"/>
            </a:pPr>
            <a:r>
              <a:rPr lang="vi-VN" sz="2800">
                <a:latin typeface="Times New Roman" pitchFamily="18" charset="0"/>
                <a:cs typeface="Times New Roman" pitchFamily="18" charset="0"/>
              </a:rPr>
              <a:t>Sử dụng font chữ: chuẩn cho website</a:t>
            </a:r>
          </a:p>
        </p:txBody>
      </p:sp>
      <p:sp>
        <p:nvSpPr>
          <p:cNvPr id="5" name="Slide Number Placeholder 12">
            <a:extLst>
              <a:ext uri="{FF2B5EF4-FFF2-40B4-BE49-F238E27FC236}">
                <a16:creationId xmlns:a16="http://schemas.microsoft.com/office/drawing/2014/main" id="{189CB9A5-8C40-4E93-86C4-8EEFB9C48DD8}"/>
              </a:ext>
            </a:extLst>
          </p:cNvPr>
          <p:cNvSpPr txBox="1">
            <a:spLocks/>
          </p:cNvSpPr>
          <p:nvPr/>
        </p:nvSpPr>
        <p:spPr>
          <a:xfrm>
            <a:off x="8823201" y="6492875"/>
            <a:ext cx="32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FB778-5A89-48D2-BB82-4ED43A6FC8AF}" type="slidenum">
              <a:rPr lang="vi-VN" sz="2000" b="1" smtClean="0">
                <a:solidFill>
                  <a:srgbClr val="002060"/>
                </a:solidFill>
              </a:rPr>
              <a:pPr/>
              <a:t>3</a:t>
            </a:fld>
            <a:endParaRPr lang="vi-VN" sz="2000" b="1">
              <a:solidFill>
                <a:srgbClr val="00206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3B2D3F-9C64-40F7-93AA-2823E01A9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40" y="3228008"/>
            <a:ext cx="5860900" cy="362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9362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006758" y="404664"/>
            <a:ext cx="5475833" cy="812800"/>
            <a:chOff x="564979" y="406400"/>
            <a:chExt cx="5475833" cy="812800"/>
          </a:xfrm>
        </p:grpSpPr>
        <p:sp>
          <p:nvSpPr>
            <p:cNvPr id="20" name="Rectangle 19"/>
            <p:cNvSpPr/>
            <p:nvPr/>
          </p:nvSpPr>
          <p:spPr>
            <a:xfrm>
              <a:off x="564979" y="406400"/>
              <a:ext cx="5475833" cy="81280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564979" y="406400"/>
              <a:ext cx="5475833" cy="8128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5160" tIns="111760" rIns="111760" bIns="111760" numCol="1" spcCol="1270" anchor="ctr" anchorCtr="0">
              <a:noAutofit/>
            </a:bodyPr>
            <a:lstStyle/>
            <a:p>
              <a:pPr lvl="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vi-VN" sz="3600" kern="1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Giới Thiệu Đề Tài</a:t>
              </a:r>
            </a:p>
          </p:txBody>
        </p:sp>
      </p:grpSp>
      <p:sp>
        <p:nvSpPr>
          <p:cNvPr id="22" name="Oval 21"/>
          <p:cNvSpPr/>
          <p:nvPr/>
        </p:nvSpPr>
        <p:spPr>
          <a:xfrm>
            <a:off x="2216283" y="300560"/>
            <a:ext cx="1016000" cy="1016000"/>
          </a:xfrm>
          <a:prstGeom prst="ellipse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TextBox 22"/>
          <p:cNvSpPr txBox="1"/>
          <p:nvPr/>
        </p:nvSpPr>
        <p:spPr>
          <a:xfrm>
            <a:off x="2490886" y="426343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Times New Roman" pitchFamily="18" charset="0"/>
                <a:cs typeface="Times New Roman" pitchFamily="18" charset="0"/>
              </a:rPr>
              <a:t>1</a:t>
            </a:r>
            <a:endParaRPr lang="vi-VN" sz="4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03271" y="1318489"/>
            <a:ext cx="3975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200">
                <a:latin typeface="Times New Roman" pitchFamily="18" charset="0"/>
                <a:cs typeface="Times New Roman" pitchFamily="18" charset="0"/>
              </a:rPr>
              <a:t>1.2 Sử dụng công nghệ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956302"/>
            <a:ext cx="3191185" cy="1963806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2085233" y="4069747"/>
            <a:ext cx="741397" cy="49508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Pentagon 3"/>
          <p:cNvSpPr/>
          <p:nvPr/>
        </p:nvSpPr>
        <p:spPr>
          <a:xfrm>
            <a:off x="2876452" y="4080202"/>
            <a:ext cx="5250308" cy="484632"/>
          </a:xfrm>
          <a:prstGeom prst="homePlat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TextBox 25"/>
          <p:cNvSpPr txBox="1"/>
          <p:nvPr/>
        </p:nvSpPr>
        <p:spPr>
          <a:xfrm>
            <a:off x="2876452" y="3997739"/>
            <a:ext cx="4238661" cy="661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800">
                <a:latin typeface="Times New Roman" pitchFamily="18" charset="0"/>
                <a:cs typeface="Times New Roman" pitchFamily="18" charset="0"/>
              </a:rPr>
              <a:t>Là một lập trình web cơ bản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2085233" y="4851380"/>
            <a:ext cx="741397" cy="49508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Pentagon 12"/>
          <p:cNvSpPr/>
          <p:nvPr/>
        </p:nvSpPr>
        <p:spPr>
          <a:xfrm>
            <a:off x="2876452" y="4861835"/>
            <a:ext cx="5250308" cy="484632"/>
          </a:xfrm>
          <a:prstGeom prst="homePlat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TextBox 13"/>
          <p:cNvSpPr txBox="1"/>
          <p:nvPr/>
        </p:nvSpPr>
        <p:spPr>
          <a:xfrm>
            <a:off x="2876452" y="4779372"/>
            <a:ext cx="3438762" cy="661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800">
                <a:latin typeface="Times New Roman" pitchFamily="18" charset="0"/>
                <a:cs typeface="Times New Roman" pitchFamily="18" charset="0"/>
              </a:rPr>
              <a:t>Hỗ trợ người lập trình 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2085233" y="5629460"/>
            <a:ext cx="741397" cy="49508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Pentagon 15"/>
          <p:cNvSpPr/>
          <p:nvPr/>
        </p:nvSpPr>
        <p:spPr>
          <a:xfrm>
            <a:off x="2876452" y="5639915"/>
            <a:ext cx="5250308" cy="484632"/>
          </a:xfrm>
          <a:prstGeom prst="homePlat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TextBox 16"/>
          <p:cNvSpPr txBox="1"/>
          <p:nvPr/>
        </p:nvSpPr>
        <p:spPr>
          <a:xfrm>
            <a:off x="2876452" y="5557452"/>
            <a:ext cx="3510898" cy="6612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800">
                <a:latin typeface="Times New Roman"/>
                <a:cs typeface="Times New Roman"/>
              </a:rPr>
              <a:t>Có nhiều tài liệu hỗ trợ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2085233" y="6349540"/>
            <a:ext cx="741397" cy="49508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Pentagon 24"/>
          <p:cNvSpPr/>
          <p:nvPr/>
        </p:nvSpPr>
        <p:spPr>
          <a:xfrm>
            <a:off x="2876452" y="6359995"/>
            <a:ext cx="5250308" cy="484632"/>
          </a:xfrm>
          <a:prstGeom prst="homePlat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TextBox 26"/>
          <p:cNvSpPr txBox="1"/>
          <p:nvPr/>
        </p:nvSpPr>
        <p:spPr>
          <a:xfrm>
            <a:off x="2876452" y="6277532"/>
            <a:ext cx="4820550" cy="661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800">
                <a:latin typeface="Times New Roman" pitchFamily="18" charset="0"/>
                <a:cs typeface="Times New Roman" pitchFamily="18" charset="0"/>
              </a:rPr>
              <a:t>Miễn phí cho người mới bắt đầu</a:t>
            </a:r>
          </a:p>
        </p:txBody>
      </p:sp>
      <p:sp>
        <p:nvSpPr>
          <p:cNvPr id="28" name="Slide Number Placeholder 12"/>
          <p:cNvSpPr txBox="1">
            <a:spLocks/>
          </p:cNvSpPr>
          <p:nvPr/>
        </p:nvSpPr>
        <p:spPr>
          <a:xfrm>
            <a:off x="8815799" y="6492875"/>
            <a:ext cx="32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FB778-5A89-48D2-BB82-4ED43A6FC8AF}" type="slidenum">
              <a:rPr lang="vi-VN" sz="2000" b="1" smtClean="0">
                <a:solidFill>
                  <a:srgbClr val="002060"/>
                </a:solidFill>
              </a:rPr>
              <a:pPr/>
              <a:t>4</a:t>
            </a:fld>
            <a:endParaRPr lang="vi-VN" sz="2000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3851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06758" y="404664"/>
            <a:ext cx="5475833" cy="812800"/>
            <a:chOff x="564979" y="406400"/>
            <a:chExt cx="5475833" cy="812800"/>
          </a:xfrm>
        </p:grpSpPr>
        <p:sp>
          <p:nvSpPr>
            <p:cNvPr id="3" name="Rectangle 2"/>
            <p:cNvSpPr/>
            <p:nvPr/>
          </p:nvSpPr>
          <p:spPr>
            <a:xfrm>
              <a:off x="564979" y="406400"/>
              <a:ext cx="5475833" cy="81280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Rectangle 3"/>
            <p:cNvSpPr/>
            <p:nvPr/>
          </p:nvSpPr>
          <p:spPr>
            <a:xfrm>
              <a:off x="564979" y="406400"/>
              <a:ext cx="5475833" cy="8128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5160" tIns="111760" rIns="111760" bIns="111760" numCol="1" spcCol="1270" anchor="ctr" anchorCtr="0">
              <a:noAutofit/>
            </a:bodyPr>
            <a:lstStyle/>
            <a:p>
              <a:pPr lvl="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vi-VN" sz="3600" kern="1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Giới Thiệu Đề Tài</a:t>
              </a:r>
            </a:p>
          </p:txBody>
        </p:sp>
      </p:grpSp>
      <p:sp>
        <p:nvSpPr>
          <p:cNvPr id="5" name="Oval 4"/>
          <p:cNvSpPr/>
          <p:nvPr/>
        </p:nvSpPr>
        <p:spPr>
          <a:xfrm>
            <a:off x="2216283" y="300560"/>
            <a:ext cx="1016000" cy="1016000"/>
          </a:xfrm>
          <a:prstGeom prst="ellipse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TextBox 5"/>
          <p:cNvSpPr txBox="1"/>
          <p:nvPr/>
        </p:nvSpPr>
        <p:spPr>
          <a:xfrm>
            <a:off x="2490886" y="426343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Times New Roman" pitchFamily="18" charset="0"/>
                <a:cs typeface="Times New Roman" pitchFamily="18" charset="0"/>
              </a:rPr>
              <a:t>1</a:t>
            </a:r>
            <a:endParaRPr lang="vi-VN" sz="4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3271" y="1318489"/>
            <a:ext cx="39757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200">
                <a:latin typeface="Times New Roman" pitchFamily="18" charset="0"/>
                <a:cs typeface="Times New Roman" pitchFamily="18" charset="0"/>
              </a:rPr>
              <a:t>1.2 Sử dụng công nghệ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836615"/>
            <a:ext cx="3846568" cy="2600497"/>
          </a:xfrm>
          <a:prstGeom prst="rect">
            <a:avLst/>
          </a:prstGeom>
        </p:spPr>
      </p:pic>
      <p:sp>
        <p:nvSpPr>
          <p:cNvPr id="10" name="Right Arrow 1">
            <a:extLst>
              <a:ext uri="{FF2B5EF4-FFF2-40B4-BE49-F238E27FC236}">
                <a16:creationId xmlns:a16="http://schemas.microsoft.com/office/drawing/2014/main" id="{60895588-ECCF-4241-B098-0BBD5ED69E70}"/>
              </a:ext>
            </a:extLst>
          </p:cNvPr>
          <p:cNvSpPr/>
          <p:nvPr/>
        </p:nvSpPr>
        <p:spPr>
          <a:xfrm>
            <a:off x="2432502" y="4801312"/>
            <a:ext cx="741397" cy="49508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Pentagon 3">
            <a:extLst>
              <a:ext uri="{FF2B5EF4-FFF2-40B4-BE49-F238E27FC236}">
                <a16:creationId xmlns:a16="http://schemas.microsoft.com/office/drawing/2014/main" id="{01C54F3E-2AB8-4395-9637-03C0D95AC7F7}"/>
              </a:ext>
            </a:extLst>
          </p:cNvPr>
          <p:cNvSpPr/>
          <p:nvPr/>
        </p:nvSpPr>
        <p:spPr>
          <a:xfrm>
            <a:off x="3223721" y="4811767"/>
            <a:ext cx="5250308" cy="484632"/>
          </a:xfrm>
          <a:prstGeom prst="homePlat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096DB-9EC3-4BCD-8602-78C853363258}"/>
              </a:ext>
            </a:extLst>
          </p:cNvPr>
          <p:cNvSpPr txBox="1"/>
          <p:nvPr/>
        </p:nvSpPr>
        <p:spPr>
          <a:xfrm>
            <a:off x="3223721" y="4729304"/>
            <a:ext cx="4493538" cy="6612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800">
                <a:latin typeface="Times New Roman"/>
                <a:cs typeface="Times New Roman"/>
              </a:rPr>
              <a:t>Công cụ hỗ trợ lưu trữ dữ liệu</a:t>
            </a:r>
          </a:p>
        </p:txBody>
      </p:sp>
      <p:sp>
        <p:nvSpPr>
          <p:cNvPr id="16" name="Right Arrow 11">
            <a:extLst>
              <a:ext uri="{FF2B5EF4-FFF2-40B4-BE49-F238E27FC236}">
                <a16:creationId xmlns:a16="http://schemas.microsoft.com/office/drawing/2014/main" id="{F0EA5DB0-3DB2-480F-9E1E-FCAEFAA73EBD}"/>
              </a:ext>
            </a:extLst>
          </p:cNvPr>
          <p:cNvSpPr/>
          <p:nvPr/>
        </p:nvSpPr>
        <p:spPr>
          <a:xfrm>
            <a:off x="2432502" y="5582945"/>
            <a:ext cx="741397" cy="49508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Pentagon 12">
            <a:extLst>
              <a:ext uri="{FF2B5EF4-FFF2-40B4-BE49-F238E27FC236}">
                <a16:creationId xmlns:a16="http://schemas.microsoft.com/office/drawing/2014/main" id="{4D3C02CE-D698-47C0-B9E3-1C54E5AE1A4E}"/>
              </a:ext>
            </a:extLst>
          </p:cNvPr>
          <p:cNvSpPr/>
          <p:nvPr/>
        </p:nvSpPr>
        <p:spPr>
          <a:xfrm>
            <a:off x="3223721" y="5593400"/>
            <a:ext cx="5250308" cy="484632"/>
          </a:xfrm>
          <a:prstGeom prst="homePlat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5B0754-0F0A-467B-A7E0-FC7260B95F82}"/>
              </a:ext>
            </a:extLst>
          </p:cNvPr>
          <p:cNvSpPr txBox="1"/>
          <p:nvPr/>
        </p:nvSpPr>
        <p:spPr>
          <a:xfrm>
            <a:off x="3223721" y="5510937"/>
            <a:ext cx="5125121" cy="6612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800">
                <a:latin typeface="Times New Roman"/>
                <a:cs typeface="Times New Roman"/>
              </a:rPr>
              <a:t>Dễ dàng tương tác với người dùng</a:t>
            </a:r>
            <a:endParaRPr lang="vi-VN"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Slide Number Placeholder 12">
            <a:extLst>
              <a:ext uri="{FF2B5EF4-FFF2-40B4-BE49-F238E27FC236}">
                <a16:creationId xmlns:a16="http://schemas.microsoft.com/office/drawing/2014/main" id="{817D4002-6E05-4266-865A-57226641FA93}"/>
              </a:ext>
            </a:extLst>
          </p:cNvPr>
          <p:cNvSpPr txBox="1">
            <a:spLocks/>
          </p:cNvSpPr>
          <p:nvPr/>
        </p:nvSpPr>
        <p:spPr>
          <a:xfrm>
            <a:off x="8824285" y="6488873"/>
            <a:ext cx="32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FB778-5A89-48D2-BB82-4ED43A6FC8AF}" type="slidenum">
              <a:rPr lang="vi-VN" sz="2000" b="1" smtClean="0">
                <a:solidFill>
                  <a:srgbClr val="002060"/>
                </a:solidFill>
              </a:rPr>
              <a:pPr/>
              <a:t>5</a:t>
            </a:fld>
            <a:endParaRPr lang="vi-VN" sz="2000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29568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006758" y="404664"/>
            <a:ext cx="5475833" cy="812800"/>
            <a:chOff x="564979" y="406400"/>
            <a:chExt cx="5475833" cy="812800"/>
          </a:xfrm>
          <a:solidFill>
            <a:schemeClr val="accent5"/>
          </a:solidFill>
        </p:grpSpPr>
        <p:sp>
          <p:nvSpPr>
            <p:cNvPr id="10" name="Rectangle 9"/>
            <p:cNvSpPr/>
            <p:nvPr/>
          </p:nvSpPr>
          <p:spPr>
            <a:xfrm>
              <a:off x="564979" y="406400"/>
              <a:ext cx="5475833" cy="812800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64979" y="406400"/>
              <a:ext cx="5475833" cy="8128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5160" tIns="111760" rIns="111760" bIns="111760" numCol="1" spcCol="1270" anchor="ctr" anchorCtr="0">
              <a:noAutofit/>
            </a:bodyPr>
            <a:lstStyle/>
            <a:p>
              <a:pPr lvl="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vi-VN" sz="3600" kern="1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Giới Thiệu Chức Năng</a:t>
              </a:r>
            </a:p>
          </p:txBody>
        </p:sp>
      </p:grpSp>
      <p:sp>
        <p:nvSpPr>
          <p:cNvPr id="12" name="Oval 11"/>
          <p:cNvSpPr/>
          <p:nvPr/>
        </p:nvSpPr>
        <p:spPr>
          <a:xfrm>
            <a:off x="2216283" y="300560"/>
            <a:ext cx="1016000" cy="1016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TextBox 12"/>
          <p:cNvSpPr txBox="1"/>
          <p:nvPr/>
        </p:nvSpPr>
        <p:spPr>
          <a:xfrm>
            <a:off x="2490886" y="426343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Times New Roman" pitchFamily="18" charset="0"/>
                <a:cs typeface="Times New Roman" pitchFamily="18" charset="0"/>
              </a:rPr>
              <a:t>2</a:t>
            </a:r>
            <a:endParaRPr lang="vi-VN" sz="4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03271" y="1318489"/>
            <a:ext cx="2202847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vi-VN" sz="3200">
                <a:latin typeface="Times New Roman"/>
                <a:cs typeface="Times New Roman"/>
              </a:rPr>
              <a:t>2.1 Đăng ký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590934-7A5F-4E63-9D37-22B4769178F4}"/>
              </a:ext>
            </a:extLst>
          </p:cNvPr>
          <p:cNvSpPr txBox="1"/>
          <p:nvPr/>
        </p:nvSpPr>
        <p:spPr>
          <a:xfrm>
            <a:off x="2502976" y="1844298"/>
            <a:ext cx="473332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buAutoNum type="arabicParenR"/>
            </a:pP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 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Nhập Email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​</a:t>
            </a:r>
            <a:endParaRPr lang="en-US" sz="2800">
              <a:latin typeface="Times New Roman"/>
              <a:cs typeface="Arial"/>
            </a:endParaRPr>
          </a:p>
          <a:p>
            <a:pPr marL="800100" lvl="1" indent="-342900">
              <a:buAutoNum type="arabicParenR"/>
            </a:pP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 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Nhập Password</a:t>
            </a: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​</a:t>
            </a:r>
          </a:p>
          <a:p>
            <a:pPr marL="800100" lvl="1" indent="-342900">
              <a:buAutoNum type="arabicParenR"/>
            </a:pPr>
            <a:r>
              <a:rPr lang="en-US" sz="2800">
                <a:solidFill>
                  <a:srgbClr val="444444"/>
                </a:solidFill>
                <a:latin typeface="Times New Roman"/>
                <a:cs typeface="Arial"/>
              </a:rPr>
              <a:t>  </a:t>
            </a:r>
            <a:r>
              <a:rPr lang="vi-VN" sz="2800">
                <a:solidFill>
                  <a:srgbClr val="444444"/>
                </a:solidFill>
                <a:latin typeface="Times New Roman"/>
                <a:cs typeface="Arial"/>
              </a:rPr>
              <a:t>Nhập lại Password</a:t>
            </a:r>
          </a:p>
        </p:txBody>
      </p:sp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D7EFA7C8-A79B-45D5-8361-60795E42AC02}"/>
              </a:ext>
            </a:extLst>
          </p:cNvPr>
          <p:cNvSpPr txBox="1">
            <a:spLocks/>
          </p:cNvSpPr>
          <p:nvPr/>
        </p:nvSpPr>
        <p:spPr>
          <a:xfrm>
            <a:off x="8824285" y="6488873"/>
            <a:ext cx="32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FB778-5A89-48D2-BB82-4ED43A6FC8AF}" type="slidenum">
              <a:rPr lang="vi-VN" sz="2000" b="1" smtClean="0">
                <a:solidFill>
                  <a:srgbClr val="002060"/>
                </a:solidFill>
              </a:rPr>
              <a:pPr/>
              <a:t>6</a:t>
            </a:fld>
            <a:endParaRPr lang="vi-VN" sz="2000" b="1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02FEC5-3CD7-4296-8DC6-FCB58C2BF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283" y="3214574"/>
            <a:ext cx="5758308" cy="363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8619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006758" y="404664"/>
            <a:ext cx="5475833" cy="812800"/>
            <a:chOff x="564979" y="406400"/>
            <a:chExt cx="5475833" cy="812800"/>
          </a:xfrm>
          <a:solidFill>
            <a:schemeClr val="accent5"/>
          </a:solidFill>
        </p:grpSpPr>
        <p:sp>
          <p:nvSpPr>
            <p:cNvPr id="10" name="Rectangle 9"/>
            <p:cNvSpPr/>
            <p:nvPr/>
          </p:nvSpPr>
          <p:spPr>
            <a:xfrm>
              <a:off x="564979" y="406400"/>
              <a:ext cx="5475833" cy="812800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64979" y="406400"/>
              <a:ext cx="5475833" cy="8128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5160" tIns="111760" rIns="111760" bIns="111760" numCol="1" spcCol="1270" anchor="ctr" anchorCtr="0">
              <a:noAutofit/>
            </a:bodyPr>
            <a:lstStyle/>
            <a:p>
              <a:pPr lvl="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Giới</a:t>
              </a:r>
              <a:r>
                <a:rPr lang="en-US" sz="3600" kern="1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600" kern="120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Thiệu</a:t>
              </a:r>
              <a:r>
                <a:rPr lang="en-US" sz="3600" kern="1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600" kern="120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Chức</a:t>
              </a:r>
              <a:r>
                <a:rPr lang="en-US" sz="3600" kern="1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600" kern="120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Năng</a:t>
              </a:r>
              <a:endParaRPr lang="vi-VN" sz="3600" kern="1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2216283" y="300560"/>
            <a:ext cx="1016000" cy="1016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TextBox 12"/>
          <p:cNvSpPr txBox="1"/>
          <p:nvPr/>
        </p:nvSpPr>
        <p:spPr>
          <a:xfrm>
            <a:off x="2490886" y="426343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Times New Roman" pitchFamily="18" charset="0"/>
                <a:cs typeface="Times New Roman" pitchFamily="18" charset="0"/>
              </a:rPr>
              <a:t>2</a:t>
            </a:r>
            <a:endParaRPr lang="vi-VN" sz="4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03271" y="1318489"/>
            <a:ext cx="2590774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3200">
                <a:latin typeface="Times New Roman"/>
                <a:cs typeface="Times New Roman"/>
              </a:rPr>
              <a:t>2.2 </a:t>
            </a:r>
            <a:r>
              <a:rPr lang="en-US" sz="3200" err="1">
                <a:latin typeface="Times New Roman"/>
                <a:cs typeface="Times New Roman"/>
              </a:rPr>
              <a:t>Đăng</a:t>
            </a:r>
            <a:r>
              <a:rPr lang="en-US" sz="3200">
                <a:latin typeface="Times New Roman"/>
                <a:cs typeface="Times New Roman"/>
              </a:rPr>
              <a:t> </a:t>
            </a:r>
            <a:r>
              <a:rPr lang="en-US" sz="3200" err="1">
                <a:latin typeface="Times New Roman"/>
                <a:cs typeface="Times New Roman"/>
              </a:rPr>
              <a:t>nhập</a:t>
            </a:r>
            <a:endParaRPr lang="en-US" sz="32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EF3B2-4B7D-4236-8ABF-FE883B93E63D}"/>
              </a:ext>
            </a:extLst>
          </p:cNvPr>
          <p:cNvSpPr txBox="1"/>
          <p:nvPr/>
        </p:nvSpPr>
        <p:spPr>
          <a:xfrm>
            <a:off x="2487478" y="1844298"/>
            <a:ext cx="374070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914400" lvl="1" indent="-457200">
              <a:buAutoNum type="arabicParenR"/>
            </a:pPr>
            <a:r>
              <a:rPr lang="vi-VN" sz="2800" err="1">
                <a:solidFill>
                  <a:srgbClr val="444444"/>
                </a:solidFill>
                <a:latin typeface="+mj-lt"/>
                <a:cs typeface="Arial"/>
              </a:rPr>
              <a:t>Nhập</a:t>
            </a:r>
            <a:r>
              <a:rPr lang="vi-VN" sz="2800">
                <a:solidFill>
                  <a:srgbClr val="444444"/>
                </a:solidFill>
                <a:latin typeface="+mj-lt"/>
                <a:cs typeface="Arial"/>
              </a:rPr>
              <a:t> </a:t>
            </a:r>
            <a:r>
              <a:rPr lang="vi-VN" sz="2800" err="1">
                <a:solidFill>
                  <a:srgbClr val="444444"/>
                </a:solidFill>
                <a:latin typeface="+mj-lt"/>
                <a:cs typeface="Arial"/>
              </a:rPr>
              <a:t>tài</a:t>
            </a:r>
            <a:r>
              <a:rPr lang="vi-VN" sz="2800">
                <a:solidFill>
                  <a:srgbClr val="444444"/>
                </a:solidFill>
                <a:latin typeface="+mj-lt"/>
                <a:cs typeface="Arial"/>
              </a:rPr>
              <a:t> </a:t>
            </a:r>
            <a:r>
              <a:rPr lang="vi-VN" sz="2800" err="1">
                <a:solidFill>
                  <a:srgbClr val="444444"/>
                </a:solidFill>
                <a:latin typeface="+mj-lt"/>
                <a:cs typeface="Arial"/>
              </a:rPr>
              <a:t>khoản</a:t>
            </a:r>
            <a:r>
              <a:rPr lang="en-US" sz="2800">
                <a:solidFill>
                  <a:srgbClr val="444444"/>
                </a:solidFill>
                <a:latin typeface="+mj-lt"/>
                <a:cs typeface="Arial"/>
              </a:rPr>
              <a:t>​</a:t>
            </a:r>
            <a:endParaRPr lang="en-US" sz="2800">
              <a:latin typeface="+mj-lt"/>
            </a:endParaRPr>
          </a:p>
          <a:p>
            <a:pPr marL="914400" lvl="1" indent="-457200">
              <a:buAutoNum type="arabicParenR"/>
            </a:pPr>
            <a:r>
              <a:rPr lang="vi-VN" sz="2800" err="1">
                <a:solidFill>
                  <a:srgbClr val="444444"/>
                </a:solidFill>
                <a:latin typeface="+mj-lt"/>
                <a:cs typeface="Arial"/>
              </a:rPr>
              <a:t>Nhập</a:t>
            </a:r>
            <a:r>
              <a:rPr lang="vi-VN" sz="2800">
                <a:solidFill>
                  <a:srgbClr val="444444"/>
                </a:solidFill>
                <a:latin typeface="+mj-lt"/>
                <a:cs typeface="Arial"/>
              </a:rPr>
              <a:t> </a:t>
            </a:r>
            <a:r>
              <a:rPr lang="vi-VN" sz="2800" err="1">
                <a:solidFill>
                  <a:srgbClr val="444444"/>
                </a:solidFill>
                <a:latin typeface="+mj-lt"/>
                <a:cs typeface="Arial"/>
              </a:rPr>
              <a:t>Password</a:t>
            </a:r>
            <a:endParaRPr lang="vi-VN" sz="2800">
              <a:solidFill>
                <a:srgbClr val="444444"/>
              </a:solidFill>
              <a:latin typeface="+mj-lt"/>
              <a:cs typeface="Arial"/>
            </a:endParaRPr>
          </a:p>
        </p:txBody>
      </p:sp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95584BC9-3522-41D3-A4D0-7A6F2EE56D66}"/>
              </a:ext>
            </a:extLst>
          </p:cNvPr>
          <p:cNvSpPr txBox="1">
            <a:spLocks/>
          </p:cNvSpPr>
          <p:nvPr/>
        </p:nvSpPr>
        <p:spPr>
          <a:xfrm>
            <a:off x="8824285" y="6488873"/>
            <a:ext cx="32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FB778-5A89-48D2-BB82-4ED43A6FC8AF}" type="slidenum">
              <a:rPr lang="vi-VN" sz="2000" b="1" smtClean="0">
                <a:solidFill>
                  <a:srgbClr val="002060"/>
                </a:solidFill>
              </a:rPr>
              <a:pPr/>
              <a:t>7</a:t>
            </a:fld>
            <a:endParaRPr lang="vi-VN" sz="2000" b="1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1FC778-23F3-43C5-B712-59625CF55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602" y="2798405"/>
            <a:ext cx="5802989" cy="405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2668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006758" y="404664"/>
            <a:ext cx="5475833" cy="812800"/>
            <a:chOff x="564979" y="406400"/>
            <a:chExt cx="5475833" cy="812800"/>
          </a:xfrm>
          <a:solidFill>
            <a:schemeClr val="accent5"/>
          </a:solidFill>
        </p:grpSpPr>
        <p:sp>
          <p:nvSpPr>
            <p:cNvPr id="10" name="Rectangle 9"/>
            <p:cNvSpPr/>
            <p:nvPr/>
          </p:nvSpPr>
          <p:spPr>
            <a:xfrm>
              <a:off x="564979" y="406400"/>
              <a:ext cx="5475833" cy="812800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64979" y="406400"/>
              <a:ext cx="5475833" cy="8128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5160" tIns="111760" rIns="111760" bIns="111760" numCol="1" spcCol="1270" anchor="ctr" anchorCtr="0">
              <a:noAutofit/>
            </a:bodyPr>
            <a:lstStyle/>
            <a:p>
              <a:pPr lvl="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Giới</a:t>
              </a:r>
              <a:r>
                <a:rPr lang="en-US" sz="3600" kern="1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600" kern="120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Thiệu</a:t>
              </a:r>
              <a:r>
                <a:rPr lang="en-US" sz="3600" kern="1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600" kern="120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Chức</a:t>
              </a:r>
              <a:r>
                <a:rPr lang="en-US" sz="3600" kern="1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600" kern="120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Năng</a:t>
              </a:r>
              <a:endParaRPr lang="vi-VN" sz="3600" kern="1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2216283" y="300560"/>
            <a:ext cx="1016000" cy="1016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TextBox 12"/>
          <p:cNvSpPr txBox="1"/>
          <p:nvPr/>
        </p:nvSpPr>
        <p:spPr>
          <a:xfrm>
            <a:off x="2490886" y="426343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Times New Roman" pitchFamily="18" charset="0"/>
                <a:cs typeface="Times New Roman" pitchFamily="18" charset="0"/>
              </a:rPr>
              <a:t>2</a:t>
            </a:r>
            <a:endParaRPr lang="vi-VN" sz="4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03271" y="1318489"/>
            <a:ext cx="204895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>
                <a:latin typeface="Times New Roman"/>
                <a:cs typeface="Times New Roman"/>
              </a:rPr>
              <a:t>2.3 </a:t>
            </a:r>
            <a:r>
              <a:rPr lang="en-US" sz="2800" err="1">
                <a:latin typeface="Times New Roman"/>
                <a:cs typeface="Times New Roman"/>
              </a:rPr>
              <a:t>Giỏ</a:t>
            </a:r>
            <a:r>
              <a:rPr lang="en-US" sz="2800">
                <a:latin typeface="Times New Roman"/>
                <a:cs typeface="Times New Roman"/>
              </a:rPr>
              <a:t> </a:t>
            </a:r>
            <a:r>
              <a:rPr lang="en-US" sz="2800" err="1">
                <a:latin typeface="Times New Roman"/>
                <a:cs typeface="Times New Roman"/>
              </a:rPr>
              <a:t>hàng</a:t>
            </a:r>
            <a:endParaRPr lang="en-US" sz="2800">
              <a:latin typeface="Times New Roman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2B6A41-96E7-454B-A64C-E998797B3C14}"/>
              </a:ext>
            </a:extLst>
          </p:cNvPr>
          <p:cNvSpPr txBox="1"/>
          <p:nvPr/>
        </p:nvSpPr>
        <p:spPr>
          <a:xfrm>
            <a:off x="2487478" y="1844298"/>
            <a:ext cx="316464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vi-VN" sz="2800">
                <a:solidFill>
                  <a:srgbClr val="444444"/>
                </a:solidFill>
                <a:latin typeface="+mj-lt"/>
                <a:cs typeface="Arial"/>
              </a:rPr>
              <a:t>Chức năng</a:t>
            </a:r>
            <a:r>
              <a:rPr lang="en-US" sz="2800">
                <a:solidFill>
                  <a:srgbClr val="444444"/>
                </a:solidFill>
                <a:latin typeface="+mj-lt"/>
                <a:cs typeface="Arial"/>
              </a:rPr>
              <a:t>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80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endParaRPr lang="en-US" sz="2800">
              <a:solidFill>
                <a:srgbClr val="44444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800">
                <a:solidFill>
                  <a:srgbClr val="444444"/>
                </a:solidFill>
                <a:latin typeface="+mj-lt"/>
                <a:cs typeface="Arial"/>
              </a:rPr>
              <a:t>Xóa sản phẩm</a:t>
            </a:r>
          </a:p>
        </p:txBody>
      </p:sp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30180C74-4205-4560-B76C-3DB132C7BE95}"/>
              </a:ext>
            </a:extLst>
          </p:cNvPr>
          <p:cNvSpPr txBox="1">
            <a:spLocks/>
          </p:cNvSpPr>
          <p:nvPr/>
        </p:nvSpPr>
        <p:spPr>
          <a:xfrm>
            <a:off x="8824285" y="6488873"/>
            <a:ext cx="32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FB778-5A89-48D2-BB82-4ED43A6FC8AF}" type="slidenum">
              <a:rPr lang="vi-VN" sz="2000" b="1" smtClean="0">
                <a:solidFill>
                  <a:srgbClr val="002060"/>
                </a:solidFill>
              </a:rPr>
              <a:pPr/>
              <a:t>8</a:t>
            </a:fld>
            <a:endParaRPr lang="vi-VN" sz="2000" b="1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240D4-15EE-4910-AD89-C2CD3C1B5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282" y="3229293"/>
            <a:ext cx="5758309" cy="36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64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07113E8-802C-4FDE-A1B8-1892E3779427}"/>
              </a:ext>
            </a:extLst>
          </p:cNvPr>
          <p:cNvGrpSpPr/>
          <p:nvPr/>
        </p:nvGrpSpPr>
        <p:grpSpPr>
          <a:xfrm>
            <a:off x="3006758" y="404664"/>
            <a:ext cx="5475833" cy="812800"/>
            <a:chOff x="564979" y="406400"/>
            <a:chExt cx="5475833" cy="812800"/>
          </a:xfrm>
          <a:solidFill>
            <a:schemeClr val="accent5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3A080C-F3ED-4BBB-901B-0DF63E74C503}"/>
                </a:ext>
              </a:extLst>
            </p:cNvPr>
            <p:cNvSpPr/>
            <p:nvPr/>
          </p:nvSpPr>
          <p:spPr>
            <a:xfrm>
              <a:off x="564979" y="406400"/>
              <a:ext cx="5475833" cy="812800"/>
            </a:xfrm>
            <a:prstGeom prst="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7CF9E8C-117A-4512-AB93-E4F5C9484A12}"/>
                </a:ext>
              </a:extLst>
            </p:cNvPr>
            <p:cNvSpPr/>
            <p:nvPr/>
          </p:nvSpPr>
          <p:spPr>
            <a:xfrm>
              <a:off x="564979" y="406400"/>
              <a:ext cx="5475833" cy="81280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5160" tIns="111760" rIns="111760" bIns="111760" numCol="1" spcCol="1270" anchor="ctr" anchorCtr="0">
              <a:noAutofit/>
            </a:bodyPr>
            <a:lstStyle/>
            <a:p>
              <a:pPr lvl="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600" kern="120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Giới</a:t>
              </a:r>
              <a:r>
                <a:rPr lang="en-US" sz="3600" kern="1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600" kern="120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Thiệu</a:t>
              </a:r>
              <a:r>
                <a:rPr lang="en-US" sz="3600" kern="1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600" kern="120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Chức</a:t>
              </a:r>
              <a:r>
                <a:rPr lang="en-US" sz="3600" kern="120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600" kern="120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Năng</a:t>
              </a:r>
              <a:endParaRPr lang="vi-VN" sz="3600" kern="120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8BECCAF0-D711-459B-B9D3-214D626373B3}"/>
              </a:ext>
            </a:extLst>
          </p:cNvPr>
          <p:cNvSpPr/>
          <p:nvPr/>
        </p:nvSpPr>
        <p:spPr>
          <a:xfrm>
            <a:off x="2216283" y="300560"/>
            <a:ext cx="1016000" cy="1016000"/>
          </a:xfrm>
          <a:prstGeom prst="ellips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F7AC5-DF2F-4277-B5BC-31E77075EABE}"/>
              </a:ext>
            </a:extLst>
          </p:cNvPr>
          <p:cNvSpPr txBox="1"/>
          <p:nvPr/>
        </p:nvSpPr>
        <p:spPr>
          <a:xfrm>
            <a:off x="2490886" y="426343"/>
            <a:ext cx="46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Times New Roman" pitchFamily="18" charset="0"/>
                <a:cs typeface="Times New Roman" pitchFamily="18" charset="0"/>
              </a:rPr>
              <a:t>2</a:t>
            </a:r>
            <a:endParaRPr lang="vi-VN" sz="4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66FCA-F8C9-4BD3-9592-059ACAC3F70D}"/>
              </a:ext>
            </a:extLst>
          </p:cNvPr>
          <p:cNvSpPr txBox="1"/>
          <p:nvPr/>
        </p:nvSpPr>
        <p:spPr>
          <a:xfrm>
            <a:off x="2503271" y="1318489"/>
            <a:ext cx="2666114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>
                <a:latin typeface="Times New Roman"/>
                <a:cs typeface="Times New Roman"/>
              </a:rPr>
              <a:t>2.4 Đơn đặt hàng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DF5DCB-5040-4A7B-93B4-C34033EDB2D1}"/>
              </a:ext>
            </a:extLst>
          </p:cNvPr>
          <p:cNvSpPr txBox="1"/>
          <p:nvPr/>
        </p:nvSpPr>
        <p:spPr>
          <a:xfrm>
            <a:off x="2487478" y="1844298"/>
            <a:ext cx="582893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vi-VN" sz="2800">
                <a:solidFill>
                  <a:srgbClr val="444444"/>
                </a:solidFill>
                <a:latin typeface="+mj-lt"/>
                <a:cs typeface="Arial"/>
              </a:rPr>
              <a:t>Chức năng</a:t>
            </a:r>
            <a:r>
              <a:rPr lang="en-US" sz="2800">
                <a:solidFill>
                  <a:srgbClr val="444444"/>
                </a:solidFill>
                <a:latin typeface="+mj-lt"/>
                <a:cs typeface="Arial"/>
              </a:rPr>
              <a:t>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 khách hàng nhập thông tin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 thị sản phẩm đã đặt</a:t>
            </a:r>
            <a:endParaRPr lang="vi-VN" sz="2800">
              <a:solidFill>
                <a:srgbClr val="44444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2">
            <a:extLst>
              <a:ext uri="{FF2B5EF4-FFF2-40B4-BE49-F238E27FC236}">
                <a16:creationId xmlns:a16="http://schemas.microsoft.com/office/drawing/2014/main" id="{0B7ED79F-6CED-4DF2-929E-22A56EE6FBC0}"/>
              </a:ext>
            </a:extLst>
          </p:cNvPr>
          <p:cNvSpPr txBox="1">
            <a:spLocks/>
          </p:cNvSpPr>
          <p:nvPr/>
        </p:nvSpPr>
        <p:spPr>
          <a:xfrm>
            <a:off x="8824285" y="6488873"/>
            <a:ext cx="32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AFB778-5A89-48D2-BB82-4ED43A6FC8AF}" type="slidenum">
              <a:rPr lang="vi-VN" sz="2000" b="1" smtClean="0">
                <a:solidFill>
                  <a:srgbClr val="002060"/>
                </a:solidFill>
              </a:rPr>
              <a:pPr/>
              <a:t>9</a:t>
            </a:fld>
            <a:endParaRPr lang="vi-VN" sz="2000" b="1">
              <a:solidFill>
                <a:srgbClr val="00206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616F88-80B6-4AF2-B5A8-4084B22DE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283" y="3177190"/>
            <a:ext cx="5758308" cy="36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4792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uck template">
  <a:themeElements>
    <a:clrScheme name="Custom 347">
      <a:dk1>
        <a:srgbClr val="212A2E"/>
      </a:dk1>
      <a:lt1>
        <a:srgbClr val="FFFFFF"/>
      </a:lt1>
      <a:dk2>
        <a:srgbClr val="617A86"/>
      </a:dk2>
      <a:lt2>
        <a:srgbClr val="A1BECC"/>
      </a:lt2>
      <a:accent1>
        <a:srgbClr val="00D1C6"/>
      </a:accent1>
      <a:accent2>
        <a:srgbClr val="00ACC3"/>
      </a:accent2>
      <a:accent3>
        <a:srgbClr val="BBCD00"/>
      </a:accent3>
      <a:accent4>
        <a:srgbClr val="65BB48"/>
      </a:accent4>
      <a:accent5>
        <a:srgbClr val="F8BB00"/>
      </a:accent5>
      <a:accent6>
        <a:srgbClr val="EF6222"/>
      </a:accent6>
      <a:hlink>
        <a:srgbClr val="617A8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</TotalTime>
  <Words>385</Words>
  <Application>Microsoft Office PowerPoint</Application>
  <PresentationFormat>On-screen Show (4:3)</PresentationFormat>
  <Paragraphs>103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Garamond</vt:lpstr>
      <vt:lpstr>Nixie One</vt:lpstr>
      <vt:lpstr>Times New Roman</vt:lpstr>
      <vt:lpstr>Varela Round</vt:lpstr>
      <vt:lpstr>Wingdings</vt:lpstr>
      <vt:lpstr>Puck template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Bin</dc:creator>
  <cp:lastModifiedBy>Admin</cp:lastModifiedBy>
  <cp:revision>358</cp:revision>
  <dcterms:created xsi:type="dcterms:W3CDTF">2020-06-26T01:26:01Z</dcterms:created>
  <dcterms:modified xsi:type="dcterms:W3CDTF">2021-01-22T15:00:39Z</dcterms:modified>
</cp:coreProperties>
</file>